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96" r:id="rId2"/>
    <p:sldId id="297" r:id="rId3"/>
    <p:sldId id="409" r:id="rId4"/>
    <p:sldId id="410" r:id="rId5"/>
    <p:sldId id="411" r:id="rId6"/>
    <p:sldId id="408" r:id="rId7"/>
    <p:sldId id="413" r:id="rId8"/>
    <p:sldId id="491" r:id="rId9"/>
    <p:sldId id="472" r:id="rId10"/>
    <p:sldId id="495" r:id="rId11"/>
    <p:sldId id="494" r:id="rId12"/>
    <p:sldId id="42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agiotis Kokkinakos" initials="PK" lastIdx="5" clrIdx="0">
    <p:extLst>
      <p:ext uri="{19B8F6BF-5375-455C-9EA6-DF929625EA0E}">
        <p15:presenceInfo xmlns:p15="http://schemas.microsoft.com/office/powerpoint/2012/main" userId="46bc2166af0e5be2" providerId="Windows Live"/>
      </p:ext>
    </p:extLst>
  </p:cmAuthor>
  <p:cmAuthor id="2" name="Ourania Markaki" initials="OM" lastIdx="3" clrIdx="1">
    <p:extLst>
      <p:ext uri="{19B8F6BF-5375-455C-9EA6-DF929625EA0E}">
        <p15:presenceInfo xmlns:p15="http://schemas.microsoft.com/office/powerpoint/2012/main" userId="S-1-5-21-303429143-2954930848-3873661756-1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1D"/>
    <a:srgbClr val="28314F"/>
    <a:srgbClr val="B9155D"/>
    <a:srgbClr val="B51881"/>
    <a:srgbClr val="4E1D50"/>
    <a:srgbClr val="F3921D"/>
    <a:srgbClr val="543985"/>
    <a:srgbClr val="3E2984"/>
    <a:srgbClr val="83134D"/>
    <a:srgbClr val="67B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928" autoAdjust="0"/>
  </p:normalViewPr>
  <p:slideViewPr>
    <p:cSldViewPr>
      <p:cViewPr varScale="1">
        <p:scale>
          <a:sx n="68" d="100"/>
          <a:sy n="68" d="100"/>
        </p:scale>
        <p:origin x="126" y="14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jpe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jpeg"/><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17D53-0198-1F44-8B55-F66CE796A5A9}"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n-US"/>
        </a:p>
      </dgm:t>
    </dgm:pt>
    <dgm:pt modelId="{BE82E200-1981-2D4B-8AC7-3694C769C99D}">
      <dgm:prSet custT="1"/>
      <dgm:spPr>
        <a:solidFill>
          <a:srgbClr val="B51881"/>
        </a:solidFill>
        <a:ln>
          <a:solidFill>
            <a:srgbClr val="B34074"/>
          </a:solidFill>
        </a:ln>
      </dgm:spPr>
      <dgm:t>
        <a:bodyPr/>
        <a:lstStyle/>
        <a:p>
          <a:pPr algn="ctr"/>
          <a:r>
            <a:rPr lang="en-US" sz="1800" b="1" kern="1200" dirty="0">
              <a:solidFill>
                <a:schemeClr val="bg1"/>
              </a:solidFill>
            </a:rPr>
            <a:t>Needs &amp; </a:t>
          </a:r>
          <a:r>
            <a:rPr lang="en-US" sz="1800" b="1" kern="100" baseline="0" dirty="0">
              <a:solidFill>
                <a:schemeClr val="bg1"/>
              </a:solidFill>
              <a:latin typeface="Calibri" panose="020F0502020204030204" pitchFamily="34" charset="0"/>
            </a:rPr>
            <a:t>trends</a:t>
          </a:r>
          <a:r>
            <a:rPr lang="en-US" sz="1800" b="1" kern="1200" dirty="0">
              <a:solidFill>
                <a:schemeClr val="bg1"/>
              </a:solidFill>
            </a:rPr>
            <a:t> </a:t>
          </a:r>
          <a:r>
            <a:rPr lang="en-US" sz="1800" b="1" kern="1200" dirty="0">
              <a:solidFill>
                <a:srgbClr val="FFFFFF"/>
              </a:solidFill>
              <a:latin typeface="Calibri"/>
              <a:ea typeface="+mn-ea"/>
              <a:cs typeface="+mn-cs"/>
            </a:rPr>
            <a:t>Identification</a:t>
          </a:r>
        </a:p>
      </dgm:t>
    </dgm:pt>
    <dgm:pt modelId="{864B9B45-865E-6E47-AFB9-895D38056444}" type="parTrans" cxnId="{40C822B2-3C6B-CF41-B1C2-23E2740F0DA2}">
      <dgm:prSet/>
      <dgm:spPr/>
      <dgm:t>
        <a:bodyPr/>
        <a:lstStyle/>
        <a:p>
          <a:endParaRPr lang="en-US" sz="1100"/>
        </a:p>
      </dgm:t>
    </dgm:pt>
    <dgm:pt modelId="{B5C932AC-509F-E649-A802-CC8D1716C40C}" type="sibTrans" cxnId="{40C822B2-3C6B-CF41-B1C2-23E2740F0DA2}">
      <dgm:prSet/>
      <dgm:spPr>
        <a:blipFill dpi="0" rotWithShape="1">
          <a:blip xmlns:r="http://schemas.openxmlformats.org/officeDocument/2006/relationships" r:embed="rId1" cstate="screen">
            <a:alphaModFix/>
            <a:extLst>
              <a:ext uri="{28A0092B-C50C-407E-A947-70E740481C1C}">
                <a14:useLocalDpi xmlns:a14="http://schemas.microsoft.com/office/drawing/2010/main"/>
              </a:ext>
            </a:extLst>
          </a:blip>
          <a:srcRect/>
          <a:stretch>
            <a:fillRect/>
          </a:stretch>
        </a:blipFill>
      </dgm:spPr>
      <dgm:t>
        <a:bodyPr/>
        <a:lstStyle/>
        <a:p>
          <a:endParaRPr lang="en-US" sz="1100"/>
        </a:p>
      </dgm:t>
    </dgm:pt>
    <dgm:pt modelId="{8F3A637A-D39A-3C4B-B48E-82D0AB283CE8}">
      <dgm:prSet phldrT="[Text]" custT="1"/>
      <dgm:spPr>
        <a:solidFill>
          <a:srgbClr val="B51881"/>
        </a:solidFill>
        <a:ln>
          <a:solidFill>
            <a:srgbClr val="B34074"/>
          </a:solidFill>
        </a:ln>
      </dgm:spPr>
      <dgm:t>
        <a:bodyPr/>
        <a:lstStyle/>
        <a:p>
          <a:pPr algn="ctr"/>
          <a:r>
            <a:rPr lang="en-US" sz="1800" b="1" i="0" kern="1200" dirty="0">
              <a:solidFill>
                <a:schemeClr val="bg1"/>
              </a:solidFill>
              <a:effectLst/>
            </a:rPr>
            <a:t>Analysis of </a:t>
          </a:r>
          <a:r>
            <a:rPr lang="en-US" sz="1800" b="1" kern="1200" dirty="0">
              <a:solidFill>
                <a:srgbClr val="FFFFFF"/>
              </a:solidFill>
              <a:latin typeface="Calibri"/>
              <a:ea typeface="+mn-ea"/>
              <a:cs typeface="+mn-cs"/>
            </a:rPr>
            <a:t>methods</a:t>
          </a:r>
          <a:r>
            <a:rPr lang="en-US" sz="1800" b="1" i="0" kern="1200" dirty="0">
              <a:solidFill>
                <a:schemeClr val="bg1"/>
              </a:solidFill>
              <a:effectLst/>
            </a:rPr>
            <a:t> &amp; tools</a:t>
          </a:r>
          <a:endParaRPr lang="el-GR" sz="1800" b="1" i="0" kern="1200" dirty="0">
            <a:solidFill>
              <a:schemeClr val="bg1"/>
            </a:solidFill>
            <a:effectLst/>
          </a:endParaRPr>
        </a:p>
      </dgm:t>
    </dgm:pt>
    <dgm:pt modelId="{083AD40A-A64B-0A43-A821-31E8551CBD04}" type="parTrans" cxnId="{32929E23-72DC-C24B-A090-16CC088E2690}">
      <dgm:prSet/>
      <dgm:spPr/>
      <dgm:t>
        <a:bodyPr/>
        <a:lstStyle/>
        <a:p>
          <a:endParaRPr lang="en-US" sz="1100"/>
        </a:p>
      </dgm:t>
    </dgm:pt>
    <dgm:pt modelId="{69D5DCB2-F7EE-BF49-85EA-5756711979C1}" type="sibTrans" cxnId="{32929E23-72DC-C24B-A090-16CC088E2690}">
      <dgm:prSet/>
      <dgm:spPr>
        <a:blipFill rotWithShape="1">
          <a:blip xmlns:r="http://schemas.openxmlformats.org/officeDocument/2006/relationships" r:embed="rId2"/>
          <a:srcRect/>
          <a:stretch>
            <a:fillRect l="-17000" r="-17000"/>
          </a:stretch>
        </a:blipFill>
      </dgm:spPr>
      <dgm:t>
        <a:bodyPr/>
        <a:lstStyle/>
        <a:p>
          <a:endParaRPr lang="en-US" sz="1100"/>
        </a:p>
      </dgm:t>
    </dgm:pt>
    <dgm:pt modelId="{53586F59-D4BA-274C-A7B9-C18A5EE9000B}">
      <dgm:prSet phldrT="[Text]" custT="1"/>
      <dgm:spPr>
        <a:solidFill>
          <a:srgbClr val="B51881"/>
        </a:solidFill>
        <a:ln>
          <a:solidFill>
            <a:srgbClr val="B34074"/>
          </a:solidFill>
        </a:ln>
      </dgm:spPr>
      <dgm:t>
        <a:bodyPr/>
        <a:lstStyle/>
        <a:p>
          <a:pPr algn="ctr"/>
          <a:r>
            <a:rPr lang="en-US" sz="1800" b="1" kern="1200" dirty="0">
              <a:solidFill>
                <a:schemeClr val="bg1"/>
              </a:solidFill>
            </a:rPr>
            <a:t>Methodological </a:t>
          </a:r>
          <a:r>
            <a:rPr lang="en-US" sz="1800" b="1" kern="1200" dirty="0">
              <a:solidFill>
                <a:srgbClr val="FFFFFF"/>
              </a:solidFill>
              <a:latin typeface="Calibri"/>
              <a:ea typeface="+mn-ea"/>
              <a:cs typeface="+mn-cs"/>
            </a:rPr>
            <a:t>framework</a:t>
          </a:r>
          <a:endParaRPr lang="el-GR" sz="1800" b="1" kern="1200" dirty="0">
            <a:solidFill>
              <a:srgbClr val="FFFFFF"/>
            </a:solidFill>
            <a:latin typeface="Calibri"/>
            <a:ea typeface="+mn-ea"/>
            <a:cs typeface="+mn-cs"/>
          </a:endParaRPr>
        </a:p>
      </dgm:t>
    </dgm:pt>
    <dgm:pt modelId="{661DBE81-187F-C24B-A195-4CA2C46E303B}" type="parTrans" cxnId="{A55016A2-660E-E645-A057-16AE766B9649}">
      <dgm:prSet/>
      <dgm:spPr/>
      <dgm:t>
        <a:bodyPr/>
        <a:lstStyle/>
        <a:p>
          <a:endParaRPr lang="en-US" sz="1100"/>
        </a:p>
      </dgm:t>
    </dgm:pt>
    <dgm:pt modelId="{BBB670A6-573D-0F44-9965-B6F9BF9DDD52}" type="sibTrans" cxnId="{A55016A2-660E-E645-A057-16AE766B9649}">
      <dgm:prSet/>
      <dgm:spPr>
        <a:blipFill rotWithShape="1">
          <a:blip xmlns:r="http://schemas.openxmlformats.org/officeDocument/2006/relationships" r:embed="rId3"/>
          <a:srcRect/>
          <a:stretch>
            <a:fillRect l="-50000" r="-50000"/>
          </a:stretch>
        </a:blipFill>
      </dgm:spPr>
      <dgm:t>
        <a:bodyPr/>
        <a:lstStyle/>
        <a:p>
          <a:endParaRPr lang="en-US" sz="1100"/>
        </a:p>
      </dgm:t>
    </dgm:pt>
    <dgm:pt modelId="{D49A1851-E415-4B45-93DC-1296CC5A00B1}">
      <dgm:prSet phldrT="[Text]" custT="1"/>
      <dgm:spPr>
        <a:solidFill>
          <a:srgbClr val="B51881"/>
        </a:solidFill>
        <a:ln>
          <a:solidFill>
            <a:srgbClr val="B34074"/>
          </a:solidFill>
        </a:ln>
      </dgm:spPr>
      <dgm:t>
        <a:bodyPr/>
        <a:lstStyle/>
        <a:p>
          <a:pPr algn="ctr"/>
          <a:r>
            <a:rPr lang="en-US" sz="1800" b="1" kern="1200" dirty="0">
              <a:solidFill>
                <a:srgbClr val="FFFFFF"/>
              </a:solidFill>
              <a:latin typeface="Calibri"/>
              <a:ea typeface="+mn-ea"/>
              <a:cs typeface="+mn-cs"/>
            </a:rPr>
            <a:t>Stakeholders community</a:t>
          </a:r>
          <a:endParaRPr lang="el-GR" sz="1800" b="1" kern="1200" dirty="0">
            <a:solidFill>
              <a:srgbClr val="FFFFFF"/>
            </a:solidFill>
            <a:latin typeface="Calibri"/>
            <a:ea typeface="+mn-ea"/>
            <a:cs typeface="+mn-cs"/>
          </a:endParaRPr>
        </a:p>
      </dgm:t>
    </dgm:pt>
    <dgm:pt modelId="{79BF39BC-D0AC-6941-946A-10E8862361AB}" type="parTrans" cxnId="{528E867D-AAF3-E04B-BF2F-31649D3E7BDF}">
      <dgm:prSet/>
      <dgm:spPr/>
      <dgm:t>
        <a:bodyPr/>
        <a:lstStyle/>
        <a:p>
          <a:endParaRPr lang="en-US" sz="1100"/>
        </a:p>
      </dgm:t>
    </dgm:pt>
    <dgm:pt modelId="{CD6DB565-188E-5A43-8672-BB0557EDD841}" type="sibTrans" cxnId="{528E867D-AAF3-E04B-BF2F-31649D3E7BDF}">
      <dgm:prSet/>
      <dgm:spPr>
        <a:blipFill rotWithShape="1">
          <a:blip xmlns:r="http://schemas.openxmlformats.org/officeDocument/2006/relationships" r:embed="rId4"/>
          <a:srcRect/>
          <a:stretch>
            <a:fillRect l="-33000" r="-33000"/>
          </a:stretch>
        </a:blipFill>
      </dgm:spPr>
      <dgm:t>
        <a:bodyPr/>
        <a:lstStyle/>
        <a:p>
          <a:endParaRPr lang="en-US" sz="1100"/>
        </a:p>
      </dgm:t>
    </dgm:pt>
    <dgm:pt modelId="{4CF11A0B-4703-F948-B382-CBED91B4A637}">
      <dgm:prSet custT="1"/>
      <dgm:spPr>
        <a:solidFill>
          <a:srgbClr val="B51881"/>
        </a:solidFill>
        <a:ln>
          <a:solidFill>
            <a:srgbClr val="B34074"/>
          </a:solidFill>
        </a:ln>
      </dgm:spPr>
      <dgm:t>
        <a:bodyPr/>
        <a:lstStyle/>
        <a:p>
          <a:pPr algn="ctr"/>
          <a:r>
            <a:rPr lang="en-US" sz="1800" b="1" kern="1200" dirty="0">
              <a:solidFill>
                <a:srgbClr val="FFFFFF"/>
              </a:solidFill>
              <a:latin typeface="Calibri"/>
              <a:ea typeface="+mn-ea"/>
              <a:cs typeface="+mn-cs"/>
            </a:rPr>
            <a:t>Knowledge</a:t>
          </a:r>
          <a:r>
            <a:rPr lang="en-US" sz="1800" b="1" kern="1200" dirty="0">
              <a:solidFill>
                <a:schemeClr val="bg1"/>
              </a:solidFill>
            </a:rPr>
            <a:t> base</a:t>
          </a:r>
          <a:endParaRPr lang="el-GR" sz="1800" b="1" kern="1200" dirty="0">
            <a:solidFill>
              <a:schemeClr val="bg1"/>
            </a:solidFill>
          </a:endParaRPr>
        </a:p>
      </dgm:t>
    </dgm:pt>
    <dgm:pt modelId="{702FEC0A-EE03-FB45-AE3F-C42CC7FEF739}" type="parTrans" cxnId="{563EC6F0-D6B0-9648-8104-7E921E6E80B1}">
      <dgm:prSet/>
      <dgm:spPr/>
      <dgm:t>
        <a:bodyPr/>
        <a:lstStyle/>
        <a:p>
          <a:endParaRPr lang="en-US" sz="1100"/>
        </a:p>
      </dgm:t>
    </dgm:pt>
    <dgm:pt modelId="{3F1E59B6-4AF3-5342-BAE7-5634A4C0CCFD}" type="sibTrans" cxnId="{563EC6F0-D6B0-9648-8104-7E921E6E80B1}">
      <dgm:prSet/>
      <dgm:spPr>
        <a:blipFill rotWithShape="1">
          <a:blip xmlns:r="http://schemas.openxmlformats.org/officeDocument/2006/relationships" r:embed="rId5"/>
          <a:srcRect/>
          <a:stretch>
            <a:fillRect l="-39000" r="-39000"/>
          </a:stretch>
        </a:blipFill>
      </dgm:spPr>
      <dgm:t>
        <a:bodyPr/>
        <a:lstStyle/>
        <a:p>
          <a:endParaRPr lang="en-US" sz="1100"/>
        </a:p>
      </dgm:t>
    </dgm:pt>
    <dgm:pt modelId="{1D65F8D6-3ABA-4204-B93F-263B8308FA9E}">
      <dgm:prSet custT="1"/>
      <dgm:spPr>
        <a:solidFill>
          <a:srgbClr val="B51881"/>
        </a:solidFill>
        <a:ln>
          <a:solidFill>
            <a:srgbClr val="B34074"/>
          </a:solidFill>
        </a:ln>
      </dgm:spPr>
      <dgm:t>
        <a:bodyPr/>
        <a:lstStyle/>
        <a:p>
          <a:pPr algn="ctr"/>
          <a:r>
            <a:rPr lang="en-US" sz="1800" b="1" kern="1200" dirty="0">
              <a:solidFill>
                <a:srgbClr val="FFFFFF"/>
              </a:solidFill>
              <a:latin typeface="Calibri"/>
              <a:ea typeface="+mn-ea"/>
              <a:cs typeface="+mn-cs"/>
            </a:rPr>
            <a:t>Collaborative platform</a:t>
          </a:r>
          <a:endParaRPr lang="el-GR" sz="1800" b="1" kern="1200" dirty="0">
            <a:solidFill>
              <a:srgbClr val="FFFFFF"/>
            </a:solidFill>
            <a:latin typeface="Calibri"/>
            <a:ea typeface="+mn-ea"/>
            <a:cs typeface="+mn-cs"/>
          </a:endParaRPr>
        </a:p>
      </dgm:t>
    </dgm:pt>
    <dgm:pt modelId="{B1797DF4-452B-41B6-BC64-E40CA3811A8D}" type="parTrans" cxnId="{D6DFAB1B-4768-45D7-811A-A7BCBD81D339}">
      <dgm:prSet/>
      <dgm:spPr/>
      <dgm:t>
        <a:bodyPr/>
        <a:lstStyle/>
        <a:p>
          <a:endParaRPr lang="el-GR" sz="1100"/>
        </a:p>
      </dgm:t>
    </dgm:pt>
    <dgm:pt modelId="{03CBCE96-4065-42AA-B57E-1627BB77CCFD}" type="sibTrans" cxnId="{D6DFAB1B-4768-45D7-811A-A7BCBD81D339}">
      <dgm:prSet/>
      <dgm:spPr>
        <a:blipFill rotWithShape="1">
          <a:blip xmlns:r="http://schemas.openxmlformats.org/officeDocument/2006/relationships" r:embed="rId6"/>
          <a:srcRect/>
          <a:stretch>
            <a:fillRect l="-16000" r="-16000"/>
          </a:stretch>
        </a:blipFill>
      </dgm:spPr>
      <dgm:t>
        <a:bodyPr/>
        <a:lstStyle/>
        <a:p>
          <a:endParaRPr lang="el-GR" sz="1100"/>
        </a:p>
      </dgm:t>
    </dgm:pt>
    <dgm:pt modelId="{2083594C-34F0-4E9B-AFC3-12D9427E0337}">
      <dgm:prSet custT="1"/>
      <dgm:spPr>
        <a:solidFill>
          <a:srgbClr val="B51881"/>
        </a:solidFill>
        <a:ln>
          <a:solidFill>
            <a:srgbClr val="B34074"/>
          </a:solidFill>
        </a:ln>
      </dgm:spPr>
      <dgm:t>
        <a:bodyPr/>
        <a:lstStyle/>
        <a:p>
          <a:pPr algn="ctr"/>
          <a:r>
            <a:rPr lang="en-US" sz="1800" b="1" dirty="0">
              <a:solidFill>
                <a:schemeClr val="bg1"/>
              </a:solidFill>
            </a:rPr>
            <a:t>Roadmap &amp; research directions</a:t>
          </a:r>
          <a:endParaRPr lang="el-GR" sz="1800" b="1" dirty="0">
            <a:solidFill>
              <a:schemeClr val="bg1"/>
            </a:solidFill>
          </a:endParaRPr>
        </a:p>
      </dgm:t>
    </dgm:pt>
    <dgm:pt modelId="{32247368-3AA2-4AA9-8695-606BCD768AF5}" type="parTrans" cxnId="{C536F8B8-F670-47C6-ACF2-8B36A7D4658B}">
      <dgm:prSet/>
      <dgm:spPr/>
      <dgm:t>
        <a:bodyPr/>
        <a:lstStyle/>
        <a:p>
          <a:endParaRPr lang="el-GR" sz="1100"/>
        </a:p>
      </dgm:t>
    </dgm:pt>
    <dgm:pt modelId="{F99FF7C6-D919-4CE4-BEC5-FF688B81A52C}" type="sibTrans" cxnId="{C536F8B8-F670-47C6-ACF2-8B36A7D4658B}">
      <dgm:prSet/>
      <dgm:spPr>
        <a:blipFill rotWithShape="1">
          <a:blip xmlns:r="http://schemas.openxmlformats.org/officeDocument/2006/relationships" r:embed="rId7"/>
          <a:srcRect/>
          <a:stretch>
            <a:fillRect/>
          </a:stretch>
        </a:blipFill>
      </dgm:spPr>
      <dgm:t>
        <a:bodyPr/>
        <a:lstStyle/>
        <a:p>
          <a:endParaRPr lang="el-GR" sz="1100"/>
        </a:p>
      </dgm:t>
    </dgm:pt>
    <dgm:pt modelId="{AA099631-541D-4015-9034-4F1EADDE2411}">
      <dgm:prSet custT="1"/>
      <dgm:spPr/>
      <dgm:t>
        <a:bodyPr/>
        <a:lstStyle/>
        <a:p>
          <a:endParaRPr lang="es-ES" sz="1100" b="1" dirty="0">
            <a:solidFill>
              <a:schemeClr val="tx1"/>
            </a:solidFill>
          </a:endParaRPr>
        </a:p>
      </dgm:t>
    </dgm:pt>
    <dgm:pt modelId="{8C57B6BC-3AEB-4BA4-BD87-4F1C8FC85C9D}" type="parTrans" cxnId="{2EE4A6AB-D2F2-4C1B-AF96-7F4D90325B67}">
      <dgm:prSet/>
      <dgm:spPr/>
      <dgm:t>
        <a:bodyPr/>
        <a:lstStyle/>
        <a:p>
          <a:endParaRPr lang="es-ES" sz="1100"/>
        </a:p>
      </dgm:t>
    </dgm:pt>
    <dgm:pt modelId="{DA725AFC-87DA-413D-95E4-7094C0674FDC}" type="sibTrans" cxnId="{2EE4A6AB-D2F2-4C1B-AF96-7F4D90325B67}">
      <dgm:prSet/>
      <dgm:spPr/>
      <dgm:t>
        <a:bodyPr/>
        <a:lstStyle/>
        <a:p>
          <a:endParaRPr lang="es-ES" sz="1100"/>
        </a:p>
      </dgm:t>
    </dgm:pt>
    <dgm:pt modelId="{CFCCECFD-9C89-40F1-93D2-FAD951CDDEA7}">
      <dgm:prSet custT="1"/>
      <dgm:spPr/>
      <dgm:t>
        <a:bodyPr/>
        <a:lstStyle/>
        <a:p>
          <a:endParaRPr lang="es-ES" sz="1100" b="1" dirty="0">
            <a:solidFill>
              <a:schemeClr val="tx1"/>
            </a:solidFill>
          </a:endParaRPr>
        </a:p>
      </dgm:t>
    </dgm:pt>
    <dgm:pt modelId="{33F98E27-5418-4FB9-880F-8D38A0C9DFFA}" type="parTrans" cxnId="{BB1FCECB-23A5-47F5-A3C6-C19C5637B222}">
      <dgm:prSet/>
      <dgm:spPr/>
      <dgm:t>
        <a:bodyPr/>
        <a:lstStyle/>
        <a:p>
          <a:endParaRPr lang="es-ES" sz="1100"/>
        </a:p>
      </dgm:t>
    </dgm:pt>
    <dgm:pt modelId="{1D801D62-47EE-401F-81E5-FC0B1F2B2EB5}" type="sibTrans" cxnId="{BB1FCECB-23A5-47F5-A3C6-C19C5637B222}">
      <dgm:prSet/>
      <dgm:spPr/>
      <dgm:t>
        <a:bodyPr/>
        <a:lstStyle/>
        <a:p>
          <a:endParaRPr lang="es-ES" sz="1100"/>
        </a:p>
      </dgm:t>
    </dgm:pt>
    <dgm:pt modelId="{A6A1AD99-AB58-46B3-90D6-EE33666882BE}">
      <dgm:prSet custT="1"/>
      <dgm:spPr/>
      <dgm:t>
        <a:bodyPr/>
        <a:lstStyle/>
        <a:p>
          <a:endParaRPr lang="es-ES" sz="1100" b="1" dirty="0">
            <a:solidFill>
              <a:schemeClr val="tx1"/>
            </a:solidFill>
          </a:endParaRPr>
        </a:p>
      </dgm:t>
    </dgm:pt>
    <dgm:pt modelId="{9EA96D4B-7474-460D-A564-EDB86DA1F3AD}" type="parTrans" cxnId="{9AC39701-74A8-4EEB-9603-8A885EAE2825}">
      <dgm:prSet/>
      <dgm:spPr/>
      <dgm:t>
        <a:bodyPr/>
        <a:lstStyle/>
        <a:p>
          <a:endParaRPr lang="es-ES" sz="1100"/>
        </a:p>
      </dgm:t>
    </dgm:pt>
    <dgm:pt modelId="{6AB243EF-D15F-4460-A916-189D648E4CCF}" type="sibTrans" cxnId="{9AC39701-74A8-4EEB-9603-8A885EAE2825}">
      <dgm:prSet/>
      <dgm:spPr/>
      <dgm:t>
        <a:bodyPr/>
        <a:lstStyle/>
        <a:p>
          <a:endParaRPr lang="es-ES" sz="1100"/>
        </a:p>
      </dgm:t>
    </dgm:pt>
    <dgm:pt modelId="{8878246F-172C-4BE7-A9D2-27CA111FB54D}">
      <dgm:prSet custT="1"/>
      <dgm:spPr/>
      <dgm:t>
        <a:bodyPr/>
        <a:lstStyle/>
        <a:p>
          <a:endParaRPr lang="es-ES" sz="1100" b="1" dirty="0">
            <a:solidFill>
              <a:schemeClr val="tx1"/>
            </a:solidFill>
          </a:endParaRPr>
        </a:p>
      </dgm:t>
    </dgm:pt>
    <dgm:pt modelId="{AA5E050F-74ED-4011-8D14-887D3A4F0ED2}" type="parTrans" cxnId="{BE513453-2EB2-4276-985B-33CDD24578CD}">
      <dgm:prSet/>
      <dgm:spPr/>
      <dgm:t>
        <a:bodyPr/>
        <a:lstStyle/>
        <a:p>
          <a:endParaRPr lang="es-ES" sz="1100"/>
        </a:p>
      </dgm:t>
    </dgm:pt>
    <dgm:pt modelId="{4DFAA63C-CEDD-44A2-986C-E92A2CA3C8EF}" type="sibTrans" cxnId="{BE513453-2EB2-4276-985B-33CDD24578CD}">
      <dgm:prSet/>
      <dgm:spPr/>
      <dgm:t>
        <a:bodyPr/>
        <a:lstStyle/>
        <a:p>
          <a:endParaRPr lang="es-ES" sz="1100"/>
        </a:p>
      </dgm:t>
    </dgm:pt>
    <dgm:pt modelId="{2836E7D5-AF92-46D7-A146-D9514657BAD2}">
      <dgm:prSet custT="1"/>
      <dgm:spPr/>
      <dgm:t>
        <a:bodyPr/>
        <a:lstStyle/>
        <a:p>
          <a:endParaRPr lang="es-ES" sz="1100" b="1" dirty="0">
            <a:solidFill>
              <a:schemeClr val="tx1"/>
            </a:solidFill>
          </a:endParaRPr>
        </a:p>
      </dgm:t>
    </dgm:pt>
    <dgm:pt modelId="{8F5346DE-FE94-432D-B51D-7E15C73273FB}" type="parTrans" cxnId="{F3B76482-92B1-4B8E-B184-850CE6E8F7F6}">
      <dgm:prSet/>
      <dgm:spPr/>
      <dgm:t>
        <a:bodyPr/>
        <a:lstStyle/>
        <a:p>
          <a:endParaRPr lang="es-ES" sz="1100"/>
        </a:p>
      </dgm:t>
    </dgm:pt>
    <dgm:pt modelId="{D3C9371E-34BF-481A-9E2A-123438800190}" type="sibTrans" cxnId="{F3B76482-92B1-4B8E-B184-850CE6E8F7F6}">
      <dgm:prSet/>
      <dgm:spPr/>
      <dgm:t>
        <a:bodyPr/>
        <a:lstStyle/>
        <a:p>
          <a:endParaRPr lang="es-ES" sz="1100"/>
        </a:p>
      </dgm:t>
    </dgm:pt>
    <dgm:pt modelId="{E4DC2512-E000-4651-BE4E-914762FF3B37}">
      <dgm:prSet custT="1"/>
      <dgm:spPr/>
      <dgm:t>
        <a:bodyPr/>
        <a:lstStyle/>
        <a:p>
          <a:endParaRPr lang="es-ES" sz="1100" b="1" dirty="0">
            <a:solidFill>
              <a:schemeClr val="tx1"/>
            </a:solidFill>
          </a:endParaRPr>
        </a:p>
      </dgm:t>
    </dgm:pt>
    <dgm:pt modelId="{7E372497-C3B8-4AD2-8788-B145823A2876}" type="parTrans" cxnId="{5FFD1A8A-1BA1-481D-A008-46E897DCC53D}">
      <dgm:prSet/>
      <dgm:spPr/>
      <dgm:t>
        <a:bodyPr/>
        <a:lstStyle/>
        <a:p>
          <a:endParaRPr lang="es-ES" sz="1100"/>
        </a:p>
      </dgm:t>
    </dgm:pt>
    <dgm:pt modelId="{E00D81BB-49C1-46D2-9606-B56C3BBC8CC6}" type="sibTrans" cxnId="{5FFD1A8A-1BA1-481D-A008-46E897DCC53D}">
      <dgm:prSet/>
      <dgm:spPr/>
      <dgm:t>
        <a:bodyPr/>
        <a:lstStyle/>
        <a:p>
          <a:endParaRPr lang="es-ES" sz="1100"/>
        </a:p>
      </dgm:t>
    </dgm:pt>
    <dgm:pt modelId="{C2A55035-D2C0-1B4A-A15D-A63650A01B8D}" type="pres">
      <dgm:prSet presAssocID="{1B517D53-0198-1F44-8B55-F66CE796A5A9}" presName="Name0" presStyleCnt="0">
        <dgm:presLayoutVars>
          <dgm:chMax val="7"/>
          <dgm:chPref val="7"/>
          <dgm:dir/>
        </dgm:presLayoutVars>
      </dgm:prSet>
      <dgm:spPr/>
    </dgm:pt>
    <dgm:pt modelId="{741AF828-6F3C-4F45-9E59-E2183D800D5B}" type="pres">
      <dgm:prSet presAssocID="{1B517D53-0198-1F44-8B55-F66CE796A5A9}" presName="dot1" presStyleLbl="alignNode1" presStyleIdx="0" presStyleCnt="18"/>
      <dgm:spPr/>
    </dgm:pt>
    <dgm:pt modelId="{4AEDA76B-93C6-4248-B120-63C3D07DC2B4}" type="pres">
      <dgm:prSet presAssocID="{1B517D53-0198-1F44-8B55-F66CE796A5A9}" presName="dot2" presStyleLbl="alignNode1" presStyleIdx="1" presStyleCnt="18"/>
      <dgm:spPr/>
    </dgm:pt>
    <dgm:pt modelId="{4353B713-71C2-D94A-910B-2987045CD1E0}" type="pres">
      <dgm:prSet presAssocID="{1B517D53-0198-1F44-8B55-F66CE796A5A9}" presName="dot3" presStyleLbl="alignNode1" presStyleIdx="2" presStyleCnt="18"/>
      <dgm:spPr/>
    </dgm:pt>
    <dgm:pt modelId="{FE5814F1-31BC-1E4A-B35F-72A15C843D11}" type="pres">
      <dgm:prSet presAssocID="{1B517D53-0198-1F44-8B55-F66CE796A5A9}" presName="dot4" presStyleLbl="alignNode1" presStyleIdx="3" presStyleCnt="18"/>
      <dgm:spPr/>
    </dgm:pt>
    <dgm:pt modelId="{73126A67-C627-EF4A-85CD-FCFC62D49D46}" type="pres">
      <dgm:prSet presAssocID="{1B517D53-0198-1F44-8B55-F66CE796A5A9}" presName="dot5" presStyleLbl="alignNode1" presStyleIdx="4" presStyleCnt="18"/>
      <dgm:spPr/>
    </dgm:pt>
    <dgm:pt modelId="{6B41E146-B952-6F48-9B50-F0045C301D23}" type="pres">
      <dgm:prSet presAssocID="{1B517D53-0198-1F44-8B55-F66CE796A5A9}" presName="dot6" presStyleLbl="alignNode1" presStyleIdx="5" presStyleCnt="18"/>
      <dgm:spPr/>
    </dgm:pt>
    <dgm:pt modelId="{CF71C0AC-59E0-CA42-935C-92DAD4C46E91}" type="pres">
      <dgm:prSet presAssocID="{1B517D53-0198-1F44-8B55-F66CE796A5A9}" presName="dot7" presStyleLbl="alignNode1" presStyleIdx="6" presStyleCnt="18"/>
      <dgm:spPr/>
    </dgm:pt>
    <dgm:pt modelId="{A77C656E-AF7C-C04B-B72A-3C26AEC739E3}" type="pres">
      <dgm:prSet presAssocID="{1B517D53-0198-1F44-8B55-F66CE796A5A9}" presName="dot8" presStyleLbl="alignNode1" presStyleIdx="7" presStyleCnt="18"/>
      <dgm:spPr/>
    </dgm:pt>
    <dgm:pt modelId="{BBBA78A9-1228-4E17-A12D-750961E33F24}" type="pres">
      <dgm:prSet presAssocID="{1B517D53-0198-1F44-8B55-F66CE796A5A9}" presName="dot9" presStyleLbl="alignNode1" presStyleIdx="8" presStyleCnt="18"/>
      <dgm:spPr/>
    </dgm:pt>
    <dgm:pt modelId="{67A4075A-0762-4AF1-8DB7-84F664ED3276}" type="pres">
      <dgm:prSet presAssocID="{1B517D53-0198-1F44-8B55-F66CE796A5A9}" presName="dot10" presStyleLbl="alignNode1" presStyleIdx="9" presStyleCnt="18"/>
      <dgm:spPr/>
    </dgm:pt>
    <dgm:pt modelId="{03904689-1162-4AAB-805B-1C80EE792376}" type="pres">
      <dgm:prSet presAssocID="{1B517D53-0198-1F44-8B55-F66CE796A5A9}" presName="dot11" presStyleLbl="alignNode1" presStyleIdx="10" presStyleCnt="18"/>
      <dgm:spPr/>
    </dgm:pt>
    <dgm:pt modelId="{805545A7-7916-594D-8F6C-C7A295F8BAC7}" type="pres">
      <dgm:prSet presAssocID="{1B517D53-0198-1F44-8B55-F66CE796A5A9}" presName="dotArrow1" presStyleLbl="alignNode1" presStyleIdx="11" presStyleCnt="18"/>
      <dgm:spPr/>
    </dgm:pt>
    <dgm:pt modelId="{4C26C784-5C3A-1840-AF89-8C201891978D}" type="pres">
      <dgm:prSet presAssocID="{1B517D53-0198-1F44-8B55-F66CE796A5A9}" presName="dotArrow2" presStyleLbl="alignNode1" presStyleIdx="12" presStyleCnt="18"/>
      <dgm:spPr/>
    </dgm:pt>
    <dgm:pt modelId="{E468F83B-46C0-7D44-B19C-B2DA839F54A1}" type="pres">
      <dgm:prSet presAssocID="{1B517D53-0198-1F44-8B55-F66CE796A5A9}" presName="dotArrow3" presStyleLbl="alignNode1" presStyleIdx="13" presStyleCnt="18"/>
      <dgm:spPr/>
    </dgm:pt>
    <dgm:pt modelId="{F78CBD09-339D-124E-9AFC-F899A88F0988}" type="pres">
      <dgm:prSet presAssocID="{1B517D53-0198-1F44-8B55-F66CE796A5A9}" presName="dotArrow4" presStyleLbl="alignNode1" presStyleIdx="14" presStyleCnt="18"/>
      <dgm:spPr/>
    </dgm:pt>
    <dgm:pt modelId="{5475F7F2-B5BE-A848-B330-05A26BDF819B}" type="pres">
      <dgm:prSet presAssocID="{1B517D53-0198-1F44-8B55-F66CE796A5A9}" presName="dotArrow5" presStyleLbl="alignNode1" presStyleIdx="15" presStyleCnt="18"/>
      <dgm:spPr/>
    </dgm:pt>
    <dgm:pt modelId="{873E05AF-CC99-0F41-A9BC-3175BA126B63}" type="pres">
      <dgm:prSet presAssocID="{1B517D53-0198-1F44-8B55-F66CE796A5A9}" presName="dotArrow6" presStyleLbl="alignNode1" presStyleIdx="16" presStyleCnt="18"/>
      <dgm:spPr/>
    </dgm:pt>
    <dgm:pt modelId="{ECC961EA-CF1B-CF46-A631-998978CA3A00}" type="pres">
      <dgm:prSet presAssocID="{1B517D53-0198-1F44-8B55-F66CE796A5A9}" presName="dotArrow7" presStyleLbl="alignNode1" presStyleIdx="17" presStyleCnt="18"/>
      <dgm:spPr/>
    </dgm:pt>
    <dgm:pt modelId="{70F00A73-9DE6-8346-ACDC-0869EFC9F0E5}" type="pres">
      <dgm:prSet presAssocID="{BE82E200-1981-2D4B-8AC7-3694C769C99D}" presName="parTx1" presStyleLbl="node1" presStyleIdx="0" presStyleCnt="7" custScaleX="363109" custScaleY="132782" custLinFactX="196" custLinFactNeighborX="100000" custLinFactNeighborY="-11762"/>
      <dgm:spPr/>
    </dgm:pt>
    <dgm:pt modelId="{18D7FAE0-DDBA-DC41-A766-00C958299157}" type="pres">
      <dgm:prSet presAssocID="{B5C932AC-509F-E649-A802-CC8D1716C40C}" presName="picture1" presStyleCnt="0"/>
      <dgm:spPr/>
    </dgm:pt>
    <dgm:pt modelId="{D675FE59-AC42-C044-A15E-B796C318C56F}" type="pres">
      <dgm:prSet presAssocID="{B5C932AC-509F-E649-A802-CC8D1716C40C}" presName="imageRepeatNode" presStyleLbl="fgImgPlace1" presStyleIdx="0" presStyleCnt="7" custLinFactNeighborX="-52652" custLinFactNeighborY="17257"/>
      <dgm:spPr/>
    </dgm:pt>
    <dgm:pt modelId="{862CB489-35C3-0445-9724-B5CE0FBC3E1F}" type="pres">
      <dgm:prSet presAssocID="{8F3A637A-D39A-3C4B-B48E-82D0AB283CE8}" presName="parTx2" presStyleLbl="node1" presStyleIdx="1" presStyleCnt="7" custScaleX="326027" custScaleY="126417" custLinFactNeighborX="52584" custLinFactNeighborY="-59814"/>
      <dgm:spPr/>
    </dgm:pt>
    <dgm:pt modelId="{CA107198-C202-EB47-A905-A8B8E080D855}" type="pres">
      <dgm:prSet presAssocID="{69D5DCB2-F7EE-BF49-85EA-5756711979C1}" presName="picture2" presStyleCnt="0"/>
      <dgm:spPr/>
    </dgm:pt>
    <dgm:pt modelId="{AE0373A7-0F2B-9D4C-A1F2-2DD263C248C5}" type="pres">
      <dgm:prSet presAssocID="{69D5DCB2-F7EE-BF49-85EA-5756711979C1}" presName="imageRepeatNode" presStyleLbl="fgImgPlace1" presStyleIdx="1" presStyleCnt="7" custLinFactX="-52631" custLinFactNeighborX="-100000" custLinFactNeighborY="-5840"/>
      <dgm:spPr/>
    </dgm:pt>
    <dgm:pt modelId="{324135D6-938A-BF4C-A6B9-0766CCF75DCD}" type="pres">
      <dgm:prSet presAssocID="{53586F59-D4BA-274C-A7B9-C18A5EE9000B}" presName="parTx3" presStyleLbl="node1" presStyleIdx="2" presStyleCnt="7" custScaleX="279662" custScaleY="156513" custLinFactNeighborX="22604" custLinFactNeighborY="-67840"/>
      <dgm:spPr/>
    </dgm:pt>
    <dgm:pt modelId="{EFD6A9B9-FCEA-A24D-A057-A9378922E0E1}" type="pres">
      <dgm:prSet presAssocID="{BBB670A6-573D-0F44-9965-B6F9BF9DDD52}" presName="picture3" presStyleCnt="0"/>
      <dgm:spPr/>
    </dgm:pt>
    <dgm:pt modelId="{62E7DF62-62B5-8441-8511-465CB32E21E2}" type="pres">
      <dgm:prSet presAssocID="{BBB670A6-573D-0F44-9965-B6F9BF9DDD52}" presName="imageRepeatNode" presStyleLbl="fgImgPlace1" presStyleIdx="2" presStyleCnt="7" custLinFactX="-52631" custLinFactNeighborX="-100000" custLinFactNeighborY="-5840"/>
      <dgm:spPr/>
    </dgm:pt>
    <dgm:pt modelId="{6AD53A24-1305-4BD5-9B7F-89505902F20A}" type="pres">
      <dgm:prSet presAssocID="{4CF11A0B-4703-F948-B382-CBED91B4A637}" presName="parTx4" presStyleLbl="node1" presStyleIdx="3" presStyleCnt="7" custScaleX="273052" custScaleY="146581" custLinFactNeighborX="14063" custLinFactNeighborY="-73296"/>
      <dgm:spPr/>
    </dgm:pt>
    <dgm:pt modelId="{C8A031D5-CCE8-4825-A0D1-B6EBF638A85C}" type="pres">
      <dgm:prSet presAssocID="{3F1E59B6-4AF3-5342-BAE7-5634A4C0CCFD}" presName="picture4" presStyleCnt="0"/>
      <dgm:spPr/>
    </dgm:pt>
    <dgm:pt modelId="{2D7A9ECF-2CEB-C14D-9DF4-BDEF75764320}" type="pres">
      <dgm:prSet presAssocID="{3F1E59B6-4AF3-5342-BAE7-5634A4C0CCFD}" presName="imageRepeatNode" presStyleLbl="fgImgPlace1" presStyleIdx="3" presStyleCnt="7" custLinFactX="-52631" custLinFactNeighborX="-100000" custLinFactNeighborY="-5840"/>
      <dgm:spPr/>
    </dgm:pt>
    <dgm:pt modelId="{54D0F8E4-F471-4654-88CF-BB031DE3823C}" type="pres">
      <dgm:prSet presAssocID="{1D65F8D6-3ABA-4204-B93F-263B8308FA9E}" presName="parTx5" presStyleLbl="node1" presStyleIdx="4" presStyleCnt="7" custScaleX="269718" custScaleY="145787" custLinFactNeighborX="20576" custLinFactNeighborY="-70630"/>
      <dgm:spPr/>
    </dgm:pt>
    <dgm:pt modelId="{22594D30-BA9E-4FD4-B04F-09B957D23768}" type="pres">
      <dgm:prSet presAssocID="{03CBCE96-4065-42AA-B57E-1627BB77CCFD}" presName="picture5" presStyleCnt="0"/>
      <dgm:spPr/>
    </dgm:pt>
    <dgm:pt modelId="{BE1367D1-D5BE-4F61-8303-47274908732F}" type="pres">
      <dgm:prSet presAssocID="{03CBCE96-4065-42AA-B57E-1627BB77CCFD}" presName="imageRepeatNode" presStyleLbl="fgImgPlace1" presStyleIdx="4" presStyleCnt="7" custLinFactX="-52631" custLinFactNeighborX="-100000" custLinFactNeighborY="-5840"/>
      <dgm:spPr/>
    </dgm:pt>
    <dgm:pt modelId="{FD8708F0-BAF5-4D23-BCC8-E4DF418498A8}" type="pres">
      <dgm:prSet presAssocID="{D49A1851-E415-4B45-93DC-1296CC5A00B1}" presName="parTx6" presStyleLbl="node1" presStyleIdx="5" presStyleCnt="7" custScaleX="308318" custScaleY="157089" custLinFactNeighborX="20466" custLinFactNeighborY="-62625"/>
      <dgm:spPr/>
    </dgm:pt>
    <dgm:pt modelId="{FF28B26F-0578-428B-9E6B-513E6A884820}" type="pres">
      <dgm:prSet presAssocID="{CD6DB565-188E-5A43-8672-BB0557EDD841}" presName="picture6" presStyleCnt="0"/>
      <dgm:spPr/>
    </dgm:pt>
    <dgm:pt modelId="{C85DC739-FF53-6344-B6F1-1A506E63C5D2}" type="pres">
      <dgm:prSet presAssocID="{CD6DB565-188E-5A43-8672-BB0557EDD841}" presName="imageRepeatNode" presStyleLbl="fgImgPlace1" presStyleIdx="5" presStyleCnt="7" custLinFactX="-59879" custLinFactNeighborX="-100000" custLinFactNeighborY="-5840"/>
      <dgm:spPr/>
    </dgm:pt>
    <dgm:pt modelId="{98746088-4EB0-475B-8216-C045B53286D3}" type="pres">
      <dgm:prSet presAssocID="{2083594C-34F0-4E9B-AFC3-12D9427E0337}" presName="parTx7" presStyleLbl="node1" presStyleIdx="6" presStyleCnt="7" custScaleX="305384" custScaleY="146063" custLinFactNeighborX="38477" custLinFactNeighborY="-70899"/>
      <dgm:spPr/>
    </dgm:pt>
    <dgm:pt modelId="{94EA9C7F-366C-4D6D-B811-29F3A0F83E49}" type="pres">
      <dgm:prSet presAssocID="{F99FF7C6-D919-4CE4-BEC5-FF688B81A52C}" presName="picture7" presStyleCnt="0"/>
      <dgm:spPr/>
    </dgm:pt>
    <dgm:pt modelId="{4ADA6109-4818-4503-9A55-2A877CAA3135}" type="pres">
      <dgm:prSet presAssocID="{F99FF7C6-D919-4CE4-BEC5-FF688B81A52C}" presName="imageRepeatNode" presStyleLbl="fgImgPlace1" presStyleIdx="6" presStyleCnt="7" custLinFactX="-32968" custLinFactNeighborX="-100000" custLinFactNeighborY="-5840"/>
      <dgm:spPr/>
    </dgm:pt>
  </dgm:ptLst>
  <dgm:cxnLst>
    <dgm:cxn modelId="{9AC39701-74A8-4EEB-9603-8A885EAE2825}" srcId="{1B517D53-0198-1F44-8B55-F66CE796A5A9}" destId="{A6A1AD99-AB58-46B3-90D6-EE33666882BE}" srcOrd="9" destOrd="0" parTransId="{9EA96D4B-7474-460D-A564-EDB86DA1F3AD}" sibTransId="{6AB243EF-D15F-4460-A916-189D648E4CCF}"/>
    <dgm:cxn modelId="{3AE43410-0B65-4F78-9A22-79E92F1F92E4}" type="presOf" srcId="{F99FF7C6-D919-4CE4-BEC5-FF688B81A52C}" destId="{4ADA6109-4818-4503-9A55-2A877CAA3135}" srcOrd="0" destOrd="0" presId="urn:microsoft.com/office/officeart/2008/layout/AscendingPictureAccentProcess"/>
    <dgm:cxn modelId="{D6DFAB1B-4768-45D7-811A-A7BCBD81D339}" srcId="{1B517D53-0198-1F44-8B55-F66CE796A5A9}" destId="{1D65F8D6-3ABA-4204-B93F-263B8308FA9E}" srcOrd="4" destOrd="0" parTransId="{B1797DF4-452B-41B6-BC64-E40CA3811A8D}" sibTransId="{03CBCE96-4065-42AA-B57E-1627BB77CCFD}"/>
    <dgm:cxn modelId="{32929E23-72DC-C24B-A090-16CC088E2690}" srcId="{1B517D53-0198-1F44-8B55-F66CE796A5A9}" destId="{8F3A637A-D39A-3C4B-B48E-82D0AB283CE8}" srcOrd="1" destOrd="0" parTransId="{083AD40A-A64B-0A43-A821-31E8551CBD04}" sibTransId="{69D5DCB2-F7EE-BF49-85EA-5756711979C1}"/>
    <dgm:cxn modelId="{ECAD9F24-6C98-43CA-AB05-2294FF21F2D6}" type="presOf" srcId="{53586F59-D4BA-274C-A7B9-C18A5EE9000B}" destId="{324135D6-938A-BF4C-A6B9-0766CCF75DCD}" srcOrd="0" destOrd="0" presId="urn:microsoft.com/office/officeart/2008/layout/AscendingPictureAccentProcess"/>
    <dgm:cxn modelId="{0775D32B-37D2-4B55-8AAA-6332584496AE}" type="presOf" srcId="{03CBCE96-4065-42AA-B57E-1627BB77CCFD}" destId="{BE1367D1-D5BE-4F61-8303-47274908732F}" srcOrd="0" destOrd="0" presId="urn:microsoft.com/office/officeart/2008/layout/AscendingPictureAccentProcess"/>
    <dgm:cxn modelId="{122E3D38-0AF4-4AA6-B283-E4B3E263ABF0}" type="presOf" srcId="{4CF11A0B-4703-F948-B382-CBED91B4A637}" destId="{6AD53A24-1305-4BD5-9B7F-89505902F20A}" srcOrd="0" destOrd="0" presId="urn:microsoft.com/office/officeart/2008/layout/AscendingPictureAccentProcess"/>
    <dgm:cxn modelId="{56AD0961-BF50-44A4-B442-0A1A7FEF13CB}" type="presOf" srcId="{1D65F8D6-3ABA-4204-B93F-263B8308FA9E}" destId="{54D0F8E4-F471-4654-88CF-BB031DE3823C}" srcOrd="0" destOrd="0" presId="urn:microsoft.com/office/officeart/2008/layout/AscendingPictureAccentProcess"/>
    <dgm:cxn modelId="{081FAA63-A6C3-4119-9F2C-8C3F7FE3DC82}" type="presOf" srcId="{BBB670A6-573D-0F44-9965-B6F9BF9DDD52}" destId="{62E7DF62-62B5-8441-8511-465CB32E21E2}" srcOrd="0" destOrd="0" presId="urn:microsoft.com/office/officeart/2008/layout/AscendingPictureAccentProcess"/>
    <dgm:cxn modelId="{906F314C-ACEE-4047-9A59-02446BF30296}" type="presOf" srcId="{BE82E200-1981-2D4B-8AC7-3694C769C99D}" destId="{70F00A73-9DE6-8346-ACDC-0869EFC9F0E5}" srcOrd="0" destOrd="0" presId="urn:microsoft.com/office/officeart/2008/layout/AscendingPictureAccentProcess"/>
    <dgm:cxn modelId="{0FB27970-4598-4B61-AEB3-6BB8C78A965A}" type="presOf" srcId="{D49A1851-E415-4B45-93DC-1296CC5A00B1}" destId="{FD8708F0-BAF5-4D23-BCC8-E4DF418498A8}" srcOrd="0" destOrd="0" presId="urn:microsoft.com/office/officeart/2008/layout/AscendingPictureAccentProcess"/>
    <dgm:cxn modelId="{BE513453-2EB2-4276-985B-33CDD24578CD}" srcId="{1B517D53-0198-1F44-8B55-F66CE796A5A9}" destId="{8878246F-172C-4BE7-A9D2-27CA111FB54D}" srcOrd="10" destOrd="0" parTransId="{AA5E050F-74ED-4011-8D14-887D3A4F0ED2}" sibTransId="{4DFAA63C-CEDD-44A2-986C-E92A2CA3C8EF}"/>
    <dgm:cxn modelId="{B1EFA674-ED94-45DB-86E6-42E2966FDFC3}" type="presOf" srcId="{8F3A637A-D39A-3C4B-B48E-82D0AB283CE8}" destId="{862CB489-35C3-0445-9724-B5CE0FBC3E1F}" srcOrd="0" destOrd="0" presId="urn:microsoft.com/office/officeart/2008/layout/AscendingPictureAccentProcess"/>
    <dgm:cxn modelId="{2925CB74-17A7-4B2C-AC0D-8347B0686F82}" type="presOf" srcId="{B5C932AC-509F-E649-A802-CC8D1716C40C}" destId="{D675FE59-AC42-C044-A15E-B796C318C56F}" srcOrd="0" destOrd="0" presId="urn:microsoft.com/office/officeart/2008/layout/AscendingPictureAccentProcess"/>
    <dgm:cxn modelId="{528E867D-AAF3-E04B-BF2F-31649D3E7BDF}" srcId="{1B517D53-0198-1F44-8B55-F66CE796A5A9}" destId="{D49A1851-E415-4B45-93DC-1296CC5A00B1}" srcOrd="5" destOrd="0" parTransId="{79BF39BC-D0AC-6941-946A-10E8862361AB}" sibTransId="{CD6DB565-188E-5A43-8672-BB0557EDD841}"/>
    <dgm:cxn modelId="{89E8E47F-0B21-4720-A999-181182F0CC7B}" type="presOf" srcId="{3F1E59B6-4AF3-5342-BAE7-5634A4C0CCFD}" destId="{2D7A9ECF-2CEB-C14D-9DF4-BDEF75764320}" srcOrd="0" destOrd="0" presId="urn:microsoft.com/office/officeart/2008/layout/AscendingPictureAccentProcess"/>
    <dgm:cxn modelId="{F3B76482-92B1-4B8E-B184-850CE6E8F7F6}" srcId="{1B517D53-0198-1F44-8B55-F66CE796A5A9}" destId="{2836E7D5-AF92-46D7-A146-D9514657BAD2}" srcOrd="7" destOrd="0" parTransId="{8F5346DE-FE94-432D-B51D-7E15C73273FB}" sibTransId="{D3C9371E-34BF-481A-9E2A-123438800190}"/>
    <dgm:cxn modelId="{5FFD1A8A-1BA1-481D-A008-46E897DCC53D}" srcId="{1B517D53-0198-1F44-8B55-F66CE796A5A9}" destId="{E4DC2512-E000-4651-BE4E-914762FF3B37}" srcOrd="8" destOrd="0" parTransId="{7E372497-C3B8-4AD2-8788-B145823A2876}" sibTransId="{E00D81BB-49C1-46D2-9606-B56C3BBC8CC6}"/>
    <dgm:cxn modelId="{A55016A2-660E-E645-A057-16AE766B9649}" srcId="{1B517D53-0198-1F44-8B55-F66CE796A5A9}" destId="{53586F59-D4BA-274C-A7B9-C18A5EE9000B}" srcOrd="2" destOrd="0" parTransId="{661DBE81-187F-C24B-A195-4CA2C46E303B}" sibTransId="{BBB670A6-573D-0F44-9965-B6F9BF9DDD52}"/>
    <dgm:cxn modelId="{2EE4A6AB-D2F2-4C1B-AF96-7F4D90325B67}" srcId="{1B517D53-0198-1F44-8B55-F66CE796A5A9}" destId="{AA099631-541D-4015-9034-4F1EADDE2411}" srcOrd="11" destOrd="0" parTransId="{8C57B6BC-3AEB-4BA4-BD87-4F1C8FC85C9D}" sibTransId="{DA725AFC-87DA-413D-95E4-7094C0674FDC}"/>
    <dgm:cxn modelId="{1DDF79AE-5BAA-47F5-B373-45E717958E3C}" type="presOf" srcId="{2083594C-34F0-4E9B-AFC3-12D9427E0337}" destId="{98746088-4EB0-475B-8216-C045B53286D3}" srcOrd="0" destOrd="0" presId="urn:microsoft.com/office/officeart/2008/layout/AscendingPictureAccentProcess"/>
    <dgm:cxn modelId="{40C822B2-3C6B-CF41-B1C2-23E2740F0DA2}" srcId="{1B517D53-0198-1F44-8B55-F66CE796A5A9}" destId="{BE82E200-1981-2D4B-8AC7-3694C769C99D}" srcOrd="0" destOrd="0" parTransId="{864B9B45-865E-6E47-AFB9-895D38056444}" sibTransId="{B5C932AC-509F-E649-A802-CC8D1716C40C}"/>
    <dgm:cxn modelId="{C536F8B8-F670-47C6-ACF2-8B36A7D4658B}" srcId="{1B517D53-0198-1F44-8B55-F66CE796A5A9}" destId="{2083594C-34F0-4E9B-AFC3-12D9427E0337}" srcOrd="6" destOrd="0" parTransId="{32247368-3AA2-4AA9-8695-606BCD768AF5}" sibTransId="{F99FF7C6-D919-4CE4-BEC5-FF688B81A52C}"/>
    <dgm:cxn modelId="{BB1FCECB-23A5-47F5-A3C6-C19C5637B222}" srcId="{1B517D53-0198-1F44-8B55-F66CE796A5A9}" destId="{CFCCECFD-9C89-40F1-93D2-FAD951CDDEA7}" srcOrd="12" destOrd="0" parTransId="{33F98E27-5418-4FB9-880F-8D38A0C9DFFA}" sibTransId="{1D801D62-47EE-401F-81E5-FC0B1F2B2EB5}"/>
    <dgm:cxn modelId="{0044B6CD-84DF-420D-828C-092F7F9879D7}" type="presOf" srcId="{CD6DB565-188E-5A43-8672-BB0557EDD841}" destId="{C85DC739-FF53-6344-B6F1-1A506E63C5D2}" srcOrd="0" destOrd="0" presId="urn:microsoft.com/office/officeart/2008/layout/AscendingPictureAccentProcess"/>
    <dgm:cxn modelId="{AEEE74E5-EE75-409C-B5B0-BF984D5FB43C}" type="presOf" srcId="{69D5DCB2-F7EE-BF49-85EA-5756711979C1}" destId="{AE0373A7-0F2B-9D4C-A1F2-2DD263C248C5}" srcOrd="0" destOrd="0" presId="urn:microsoft.com/office/officeart/2008/layout/AscendingPictureAccentProcess"/>
    <dgm:cxn modelId="{160465EF-3E59-4B2D-8231-F2AF3805AE06}" type="presOf" srcId="{1B517D53-0198-1F44-8B55-F66CE796A5A9}" destId="{C2A55035-D2C0-1B4A-A15D-A63650A01B8D}" srcOrd="0" destOrd="0" presId="urn:microsoft.com/office/officeart/2008/layout/AscendingPictureAccentProcess"/>
    <dgm:cxn modelId="{563EC6F0-D6B0-9648-8104-7E921E6E80B1}" srcId="{1B517D53-0198-1F44-8B55-F66CE796A5A9}" destId="{4CF11A0B-4703-F948-B382-CBED91B4A637}" srcOrd="3" destOrd="0" parTransId="{702FEC0A-EE03-FB45-AE3F-C42CC7FEF739}" sibTransId="{3F1E59B6-4AF3-5342-BAE7-5634A4C0CCFD}"/>
    <dgm:cxn modelId="{1703B0B6-C6D7-4540-A925-F7BC54901985}" type="presParOf" srcId="{C2A55035-D2C0-1B4A-A15D-A63650A01B8D}" destId="{741AF828-6F3C-4F45-9E59-E2183D800D5B}" srcOrd="0" destOrd="0" presId="urn:microsoft.com/office/officeart/2008/layout/AscendingPictureAccentProcess"/>
    <dgm:cxn modelId="{BDC5517F-12EF-4E71-82E6-14768A000B58}" type="presParOf" srcId="{C2A55035-D2C0-1B4A-A15D-A63650A01B8D}" destId="{4AEDA76B-93C6-4248-B120-63C3D07DC2B4}" srcOrd="1" destOrd="0" presId="urn:microsoft.com/office/officeart/2008/layout/AscendingPictureAccentProcess"/>
    <dgm:cxn modelId="{6CA0B3B8-8C5C-447A-9827-9B69865F4521}" type="presParOf" srcId="{C2A55035-D2C0-1B4A-A15D-A63650A01B8D}" destId="{4353B713-71C2-D94A-910B-2987045CD1E0}" srcOrd="2" destOrd="0" presId="urn:microsoft.com/office/officeart/2008/layout/AscendingPictureAccentProcess"/>
    <dgm:cxn modelId="{65B356EC-D07F-45B3-BA56-BBC23B38A490}" type="presParOf" srcId="{C2A55035-D2C0-1B4A-A15D-A63650A01B8D}" destId="{FE5814F1-31BC-1E4A-B35F-72A15C843D11}" srcOrd="3" destOrd="0" presId="urn:microsoft.com/office/officeart/2008/layout/AscendingPictureAccentProcess"/>
    <dgm:cxn modelId="{FB985741-BD4E-4BFC-8BAB-D1030B4CC9B9}" type="presParOf" srcId="{C2A55035-D2C0-1B4A-A15D-A63650A01B8D}" destId="{73126A67-C627-EF4A-85CD-FCFC62D49D46}" srcOrd="4" destOrd="0" presId="urn:microsoft.com/office/officeart/2008/layout/AscendingPictureAccentProcess"/>
    <dgm:cxn modelId="{CEAC5FDF-F2CE-41B9-983A-5AB81A9135B0}" type="presParOf" srcId="{C2A55035-D2C0-1B4A-A15D-A63650A01B8D}" destId="{6B41E146-B952-6F48-9B50-F0045C301D23}" srcOrd="5" destOrd="0" presId="urn:microsoft.com/office/officeart/2008/layout/AscendingPictureAccentProcess"/>
    <dgm:cxn modelId="{6AAAF7E7-2CB4-4713-B305-0595E9715CF9}" type="presParOf" srcId="{C2A55035-D2C0-1B4A-A15D-A63650A01B8D}" destId="{CF71C0AC-59E0-CA42-935C-92DAD4C46E91}" srcOrd="6" destOrd="0" presId="urn:microsoft.com/office/officeart/2008/layout/AscendingPictureAccentProcess"/>
    <dgm:cxn modelId="{31A366C4-4BD9-4FC5-B8F2-3DC8A358AC0F}" type="presParOf" srcId="{C2A55035-D2C0-1B4A-A15D-A63650A01B8D}" destId="{A77C656E-AF7C-C04B-B72A-3C26AEC739E3}" srcOrd="7" destOrd="0" presId="urn:microsoft.com/office/officeart/2008/layout/AscendingPictureAccentProcess"/>
    <dgm:cxn modelId="{B377B158-1345-423B-B0F8-35B3FFBE7704}" type="presParOf" srcId="{C2A55035-D2C0-1B4A-A15D-A63650A01B8D}" destId="{BBBA78A9-1228-4E17-A12D-750961E33F24}" srcOrd="8" destOrd="0" presId="urn:microsoft.com/office/officeart/2008/layout/AscendingPictureAccentProcess"/>
    <dgm:cxn modelId="{78530175-1EB6-47FA-A453-579A9BDA2568}" type="presParOf" srcId="{C2A55035-D2C0-1B4A-A15D-A63650A01B8D}" destId="{67A4075A-0762-4AF1-8DB7-84F664ED3276}" srcOrd="9" destOrd="0" presId="urn:microsoft.com/office/officeart/2008/layout/AscendingPictureAccentProcess"/>
    <dgm:cxn modelId="{874F734E-59AE-43BA-942A-3FA2EEFF43EA}" type="presParOf" srcId="{C2A55035-D2C0-1B4A-A15D-A63650A01B8D}" destId="{03904689-1162-4AAB-805B-1C80EE792376}" srcOrd="10" destOrd="0" presId="urn:microsoft.com/office/officeart/2008/layout/AscendingPictureAccentProcess"/>
    <dgm:cxn modelId="{0D7F0196-3FB1-485F-BE60-AA80436725B7}" type="presParOf" srcId="{C2A55035-D2C0-1B4A-A15D-A63650A01B8D}" destId="{805545A7-7916-594D-8F6C-C7A295F8BAC7}" srcOrd="11" destOrd="0" presId="urn:microsoft.com/office/officeart/2008/layout/AscendingPictureAccentProcess"/>
    <dgm:cxn modelId="{E906BA33-A100-449E-AA20-1BE0E0C2A861}" type="presParOf" srcId="{C2A55035-D2C0-1B4A-A15D-A63650A01B8D}" destId="{4C26C784-5C3A-1840-AF89-8C201891978D}" srcOrd="12" destOrd="0" presId="urn:microsoft.com/office/officeart/2008/layout/AscendingPictureAccentProcess"/>
    <dgm:cxn modelId="{8DC29BDC-B52F-4B64-A4AE-F9E5B792BE25}" type="presParOf" srcId="{C2A55035-D2C0-1B4A-A15D-A63650A01B8D}" destId="{E468F83B-46C0-7D44-B19C-B2DA839F54A1}" srcOrd="13" destOrd="0" presId="urn:microsoft.com/office/officeart/2008/layout/AscendingPictureAccentProcess"/>
    <dgm:cxn modelId="{0BAA8B49-F39A-4AB3-A723-D35DADB9CAB8}" type="presParOf" srcId="{C2A55035-D2C0-1B4A-A15D-A63650A01B8D}" destId="{F78CBD09-339D-124E-9AFC-F899A88F0988}" srcOrd="14" destOrd="0" presId="urn:microsoft.com/office/officeart/2008/layout/AscendingPictureAccentProcess"/>
    <dgm:cxn modelId="{DC81AD93-50D6-4522-9C56-F8C5C88C85ED}" type="presParOf" srcId="{C2A55035-D2C0-1B4A-A15D-A63650A01B8D}" destId="{5475F7F2-B5BE-A848-B330-05A26BDF819B}" srcOrd="15" destOrd="0" presId="urn:microsoft.com/office/officeart/2008/layout/AscendingPictureAccentProcess"/>
    <dgm:cxn modelId="{959A7F57-7F02-4978-9537-6093BB86FDBA}" type="presParOf" srcId="{C2A55035-D2C0-1B4A-A15D-A63650A01B8D}" destId="{873E05AF-CC99-0F41-A9BC-3175BA126B63}" srcOrd="16" destOrd="0" presId="urn:microsoft.com/office/officeart/2008/layout/AscendingPictureAccentProcess"/>
    <dgm:cxn modelId="{D77B0446-75F6-4919-A35F-F00AD94B150E}" type="presParOf" srcId="{C2A55035-D2C0-1B4A-A15D-A63650A01B8D}" destId="{ECC961EA-CF1B-CF46-A631-998978CA3A00}" srcOrd="17" destOrd="0" presId="urn:microsoft.com/office/officeart/2008/layout/AscendingPictureAccentProcess"/>
    <dgm:cxn modelId="{EB9A45F1-29EF-41F3-82CC-701700F98C70}" type="presParOf" srcId="{C2A55035-D2C0-1B4A-A15D-A63650A01B8D}" destId="{70F00A73-9DE6-8346-ACDC-0869EFC9F0E5}" srcOrd="18" destOrd="0" presId="urn:microsoft.com/office/officeart/2008/layout/AscendingPictureAccentProcess"/>
    <dgm:cxn modelId="{A5413018-8FEA-4887-8CDB-24F06B3788A0}" type="presParOf" srcId="{C2A55035-D2C0-1B4A-A15D-A63650A01B8D}" destId="{18D7FAE0-DDBA-DC41-A766-00C958299157}" srcOrd="19" destOrd="0" presId="urn:microsoft.com/office/officeart/2008/layout/AscendingPictureAccentProcess"/>
    <dgm:cxn modelId="{66DDC103-37E2-4A85-8C55-0BB893C0FD42}" type="presParOf" srcId="{18D7FAE0-DDBA-DC41-A766-00C958299157}" destId="{D675FE59-AC42-C044-A15E-B796C318C56F}" srcOrd="0" destOrd="0" presId="urn:microsoft.com/office/officeart/2008/layout/AscendingPictureAccentProcess"/>
    <dgm:cxn modelId="{418CECC7-58EF-4969-B927-B32729C785E7}" type="presParOf" srcId="{C2A55035-D2C0-1B4A-A15D-A63650A01B8D}" destId="{862CB489-35C3-0445-9724-B5CE0FBC3E1F}" srcOrd="20" destOrd="0" presId="urn:microsoft.com/office/officeart/2008/layout/AscendingPictureAccentProcess"/>
    <dgm:cxn modelId="{984A3B69-7A43-46A7-87BD-64907E9522A9}" type="presParOf" srcId="{C2A55035-D2C0-1B4A-A15D-A63650A01B8D}" destId="{CA107198-C202-EB47-A905-A8B8E080D855}" srcOrd="21" destOrd="0" presId="urn:microsoft.com/office/officeart/2008/layout/AscendingPictureAccentProcess"/>
    <dgm:cxn modelId="{9F1EAE64-3C1F-459D-B761-FA0C95A5ECFA}" type="presParOf" srcId="{CA107198-C202-EB47-A905-A8B8E080D855}" destId="{AE0373A7-0F2B-9D4C-A1F2-2DD263C248C5}" srcOrd="0" destOrd="0" presId="urn:microsoft.com/office/officeart/2008/layout/AscendingPictureAccentProcess"/>
    <dgm:cxn modelId="{FB31C9D7-CD74-438E-BDC0-3E9D1E0BCA50}" type="presParOf" srcId="{C2A55035-D2C0-1B4A-A15D-A63650A01B8D}" destId="{324135D6-938A-BF4C-A6B9-0766CCF75DCD}" srcOrd="22" destOrd="0" presId="urn:microsoft.com/office/officeart/2008/layout/AscendingPictureAccentProcess"/>
    <dgm:cxn modelId="{88090CB5-25BF-4012-87A2-B4F9BD93F408}" type="presParOf" srcId="{C2A55035-D2C0-1B4A-A15D-A63650A01B8D}" destId="{EFD6A9B9-FCEA-A24D-A057-A9378922E0E1}" srcOrd="23" destOrd="0" presId="urn:microsoft.com/office/officeart/2008/layout/AscendingPictureAccentProcess"/>
    <dgm:cxn modelId="{C0B5F02B-F196-4079-8619-C5244FDA0338}" type="presParOf" srcId="{EFD6A9B9-FCEA-A24D-A057-A9378922E0E1}" destId="{62E7DF62-62B5-8441-8511-465CB32E21E2}" srcOrd="0" destOrd="0" presId="urn:microsoft.com/office/officeart/2008/layout/AscendingPictureAccentProcess"/>
    <dgm:cxn modelId="{A918AA4C-FE8D-45CA-9F78-15BFF3EDB900}" type="presParOf" srcId="{C2A55035-D2C0-1B4A-A15D-A63650A01B8D}" destId="{6AD53A24-1305-4BD5-9B7F-89505902F20A}" srcOrd="24" destOrd="0" presId="urn:microsoft.com/office/officeart/2008/layout/AscendingPictureAccentProcess"/>
    <dgm:cxn modelId="{E5111E20-E144-4E90-94E0-8931A4D946A5}" type="presParOf" srcId="{C2A55035-D2C0-1B4A-A15D-A63650A01B8D}" destId="{C8A031D5-CCE8-4825-A0D1-B6EBF638A85C}" srcOrd="25" destOrd="0" presId="urn:microsoft.com/office/officeart/2008/layout/AscendingPictureAccentProcess"/>
    <dgm:cxn modelId="{3DCF4B90-AF11-4295-B819-875C5222FFB0}" type="presParOf" srcId="{C8A031D5-CCE8-4825-A0D1-B6EBF638A85C}" destId="{2D7A9ECF-2CEB-C14D-9DF4-BDEF75764320}" srcOrd="0" destOrd="0" presId="urn:microsoft.com/office/officeart/2008/layout/AscendingPictureAccentProcess"/>
    <dgm:cxn modelId="{14EEAE0C-48B3-4A7C-A417-28A00487E8E0}" type="presParOf" srcId="{C2A55035-D2C0-1B4A-A15D-A63650A01B8D}" destId="{54D0F8E4-F471-4654-88CF-BB031DE3823C}" srcOrd="26" destOrd="0" presId="urn:microsoft.com/office/officeart/2008/layout/AscendingPictureAccentProcess"/>
    <dgm:cxn modelId="{3AAA6C0A-8EA2-47E0-86AD-563A5ADBE872}" type="presParOf" srcId="{C2A55035-D2C0-1B4A-A15D-A63650A01B8D}" destId="{22594D30-BA9E-4FD4-B04F-09B957D23768}" srcOrd="27" destOrd="0" presId="urn:microsoft.com/office/officeart/2008/layout/AscendingPictureAccentProcess"/>
    <dgm:cxn modelId="{257C71C2-26A5-4380-A422-115DCD3711DA}" type="presParOf" srcId="{22594D30-BA9E-4FD4-B04F-09B957D23768}" destId="{BE1367D1-D5BE-4F61-8303-47274908732F}" srcOrd="0" destOrd="0" presId="urn:microsoft.com/office/officeart/2008/layout/AscendingPictureAccentProcess"/>
    <dgm:cxn modelId="{F5B9C8FA-6886-4028-9234-1963C9B33C9F}" type="presParOf" srcId="{C2A55035-D2C0-1B4A-A15D-A63650A01B8D}" destId="{FD8708F0-BAF5-4D23-BCC8-E4DF418498A8}" srcOrd="28" destOrd="0" presId="urn:microsoft.com/office/officeart/2008/layout/AscendingPictureAccentProcess"/>
    <dgm:cxn modelId="{9091EC39-871C-4310-935A-6F240473B216}" type="presParOf" srcId="{C2A55035-D2C0-1B4A-A15D-A63650A01B8D}" destId="{FF28B26F-0578-428B-9E6B-513E6A884820}" srcOrd="29" destOrd="0" presId="urn:microsoft.com/office/officeart/2008/layout/AscendingPictureAccentProcess"/>
    <dgm:cxn modelId="{84E5216E-7BA9-4146-8EF9-4EE5451E93E5}" type="presParOf" srcId="{FF28B26F-0578-428B-9E6B-513E6A884820}" destId="{C85DC739-FF53-6344-B6F1-1A506E63C5D2}" srcOrd="0" destOrd="0" presId="urn:microsoft.com/office/officeart/2008/layout/AscendingPictureAccentProcess"/>
    <dgm:cxn modelId="{B73F931B-2F60-498E-93B5-195AC4EB583C}" type="presParOf" srcId="{C2A55035-D2C0-1B4A-A15D-A63650A01B8D}" destId="{98746088-4EB0-475B-8216-C045B53286D3}" srcOrd="30" destOrd="0" presId="urn:microsoft.com/office/officeart/2008/layout/AscendingPictureAccentProcess"/>
    <dgm:cxn modelId="{35CA7BFD-03C1-4B87-9E44-F8F80E88B4EE}" type="presParOf" srcId="{C2A55035-D2C0-1B4A-A15D-A63650A01B8D}" destId="{94EA9C7F-366C-4D6D-B811-29F3A0F83E49}" srcOrd="31" destOrd="0" presId="urn:microsoft.com/office/officeart/2008/layout/AscendingPictureAccentProcess"/>
    <dgm:cxn modelId="{AFD757E0-3EAB-4952-9C1B-19F493C5418F}" type="presParOf" srcId="{94EA9C7F-366C-4D6D-B811-29F3A0F83E49}" destId="{4ADA6109-4818-4503-9A55-2A877CAA3135}"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AF828-6F3C-4F45-9E59-E2183D800D5B}">
      <dsp:nvSpPr>
        <dsp:cNvPr id="0" name=""/>
        <dsp:cNvSpPr/>
      </dsp:nvSpPr>
      <dsp:spPr>
        <a:xfrm>
          <a:off x="2600469" y="3805894"/>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AEDA76B-93C6-4248-B120-63C3D07DC2B4}">
      <dsp:nvSpPr>
        <dsp:cNvPr id="0" name=""/>
        <dsp:cNvSpPr/>
      </dsp:nvSpPr>
      <dsp:spPr>
        <a:xfrm>
          <a:off x="2497010" y="3852434"/>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353B713-71C2-D94A-910B-2987045CD1E0}">
      <dsp:nvSpPr>
        <dsp:cNvPr id="0" name=""/>
        <dsp:cNvSpPr/>
      </dsp:nvSpPr>
      <dsp:spPr>
        <a:xfrm>
          <a:off x="2392108" y="3892388"/>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E5814F1-31BC-1E4A-B35F-72A15C843D11}">
      <dsp:nvSpPr>
        <dsp:cNvPr id="0" name=""/>
        <dsp:cNvSpPr/>
      </dsp:nvSpPr>
      <dsp:spPr>
        <a:xfrm>
          <a:off x="2286243" y="3925756"/>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3126A67-C627-EF4A-85CD-FCFC62D49D46}">
      <dsp:nvSpPr>
        <dsp:cNvPr id="0" name=""/>
        <dsp:cNvSpPr/>
      </dsp:nvSpPr>
      <dsp:spPr>
        <a:xfrm>
          <a:off x="2179416" y="3952538"/>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B41E146-B952-6F48-9B50-F0045C301D23}">
      <dsp:nvSpPr>
        <dsp:cNvPr id="0" name=""/>
        <dsp:cNvSpPr/>
      </dsp:nvSpPr>
      <dsp:spPr>
        <a:xfrm>
          <a:off x="3247207" y="3328642"/>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71C0AC-59E0-CA42-935C-92DAD4C46E91}">
      <dsp:nvSpPr>
        <dsp:cNvPr id="0" name=""/>
        <dsp:cNvSpPr/>
      </dsp:nvSpPr>
      <dsp:spPr>
        <a:xfrm>
          <a:off x="3158184" y="3416014"/>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77C656E-AF7C-C04B-B72A-3C26AEC739E3}">
      <dsp:nvSpPr>
        <dsp:cNvPr id="0" name=""/>
        <dsp:cNvSpPr/>
      </dsp:nvSpPr>
      <dsp:spPr>
        <a:xfrm>
          <a:off x="3657674" y="2789044"/>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BA78A9-1228-4E17-A12D-750961E33F24}">
      <dsp:nvSpPr>
        <dsp:cNvPr id="0" name=""/>
        <dsp:cNvSpPr/>
      </dsp:nvSpPr>
      <dsp:spPr>
        <a:xfrm>
          <a:off x="3951208" y="2177002"/>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A4075A-0762-4AF1-8DB7-84F664ED3276}">
      <dsp:nvSpPr>
        <dsp:cNvPr id="0" name=""/>
        <dsp:cNvSpPr/>
      </dsp:nvSpPr>
      <dsp:spPr>
        <a:xfrm>
          <a:off x="4132621" y="1542569"/>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3904689-1162-4AAB-805B-1C80EE792376}">
      <dsp:nvSpPr>
        <dsp:cNvPr id="0" name=""/>
        <dsp:cNvSpPr/>
      </dsp:nvSpPr>
      <dsp:spPr>
        <a:xfrm>
          <a:off x="4215870" y="917355"/>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05545A7-7916-594D-8F6C-C7A295F8BAC7}">
      <dsp:nvSpPr>
        <dsp:cNvPr id="0" name=""/>
        <dsp:cNvSpPr/>
      </dsp:nvSpPr>
      <dsp:spPr>
        <a:xfrm>
          <a:off x="4091719" y="99836"/>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C26C784-5C3A-1840-AF89-8C201891978D}">
      <dsp:nvSpPr>
        <dsp:cNvPr id="0" name=""/>
        <dsp:cNvSpPr/>
      </dsp:nvSpPr>
      <dsp:spPr>
        <a:xfrm>
          <a:off x="4172080" y="38368"/>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468F83B-46C0-7D44-B19C-B2DA839F54A1}">
      <dsp:nvSpPr>
        <dsp:cNvPr id="0" name=""/>
        <dsp:cNvSpPr/>
      </dsp:nvSpPr>
      <dsp:spPr>
        <a:xfrm>
          <a:off x="4252441" y="-22659"/>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78CBD09-339D-124E-9AFC-F899A88F0988}">
      <dsp:nvSpPr>
        <dsp:cNvPr id="0" name=""/>
        <dsp:cNvSpPr/>
      </dsp:nvSpPr>
      <dsp:spPr>
        <a:xfrm>
          <a:off x="4332321" y="38368"/>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75F7F2-B5BE-A848-B330-05A26BDF819B}">
      <dsp:nvSpPr>
        <dsp:cNvPr id="0" name=""/>
        <dsp:cNvSpPr/>
      </dsp:nvSpPr>
      <dsp:spPr>
        <a:xfrm>
          <a:off x="4412682" y="99836"/>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73E05AF-CC99-0F41-A9BC-3175BA126B63}">
      <dsp:nvSpPr>
        <dsp:cNvPr id="0" name=""/>
        <dsp:cNvSpPr/>
      </dsp:nvSpPr>
      <dsp:spPr>
        <a:xfrm>
          <a:off x="4252441" y="106422"/>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C961EA-CF1B-CF46-A631-998978CA3A00}">
      <dsp:nvSpPr>
        <dsp:cNvPr id="0" name=""/>
        <dsp:cNvSpPr/>
      </dsp:nvSpPr>
      <dsp:spPr>
        <a:xfrm>
          <a:off x="4252441" y="235943"/>
          <a:ext cx="53413" cy="534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F00A73-9DE6-8346-ACDC-0869EFC9F0E5}">
      <dsp:nvSpPr>
        <dsp:cNvPr id="0" name=""/>
        <dsp:cNvSpPr/>
      </dsp:nvSpPr>
      <dsp:spPr>
        <a:xfrm>
          <a:off x="1522645" y="3966426"/>
          <a:ext cx="4186515" cy="410421"/>
        </a:xfrm>
        <a:prstGeom prst="roundRect">
          <a:avLst/>
        </a:prstGeom>
        <a:solidFill>
          <a:srgbClr val="B51881"/>
        </a:solidFill>
        <a:ln>
          <a:solidFill>
            <a:srgbClr val="B3407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4044"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Needs &amp; </a:t>
          </a:r>
          <a:r>
            <a:rPr lang="en-US" sz="1800" b="1" kern="100" baseline="0" dirty="0">
              <a:solidFill>
                <a:schemeClr val="bg1"/>
              </a:solidFill>
              <a:latin typeface="Calibri" panose="020F0502020204030204" pitchFamily="34" charset="0"/>
            </a:rPr>
            <a:t>trends</a:t>
          </a:r>
          <a:r>
            <a:rPr lang="en-US" sz="1800" b="1" kern="1200" dirty="0">
              <a:solidFill>
                <a:schemeClr val="bg1"/>
              </a:solidFill>
            </a:rPr>
            <a:t> </a:t>
          </a:r>
          <a:r>
            <a:rPr lang="en-US" sz="1800" b="1" kern="1200" dirty="0">
              <a:solidFill>
                <a:srgbClr val="FFFFFF"/>
              </a:solidFill>
              <a:latin typeface="Calibri"/>
              <a:ea typeface="+mn-ea"/>
              <a:cs typeface="+mn-cs"/>
            </a:rPr>
            <a:t>Identification</a:t>
          </a:r>
        </a:p>
      </dsp:txBody>
      <dsp:txXfrm>
        <a:off x="1542680" y="3986461"/>
        <a:ext cx="4146445" cy="370351"/>
      </dsp:txXfrm>
    </dsp:sp>
    <dsp:sp modelId="{D675FE59-AC42-C044-A15E-B796C318C56F}">
      <dsp:nvSpPr>
        <dsp:cNvPr id="0" name=""/>
        <dsp:cNvSpPr/>
      </dsp:nvSpPr>
      <dsp:spPr>
        <a:xfrm>
          <a:off x="1282951" y="3844978"/>
          <a:ext cx="534617" cy="534768"/>
        </a:xfrm>
        <a:prstGeom prst="ellipse">
          <a:avLst/>
        </a:prstGeom>
        <a:blipFill dpi="0" rotWithShape="1">
          <a:blip xmlns:r="http://schemas.openxmlformats.org/officeDocument/2006/relationships" r:embed="rId1" cstate="screen">
            <a:alphaModFix/>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62CB489-35C3-0445-9724-B5CE0FBC3E1F}">
      <dsp:nvSpPr>
        <dsp:cNvPr id="0" name=""/>
        <dsp:cNvSpPr/>
      </dsp:nvSpPr>
      <dsp:spPr>
        <a:xfrm>
          <a:off x="2273544" y="3433027"/>
          <a:ext cx="3758973" cy="390747"/>
        </a:xfrm>
        <a:prstGeom prst="roundRect">
          <a:avLst/>
        </a:prstGeom>
        <a:solidFill>
          <a:srgbClr val="B51881"/>
        </a:solidFill>
        <a:ln>
          <a:solidFill>
            <a:srgbClr val="B3407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4044"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effectLst/>
            </a:rPr>
            <a:t>Analysis of </a:t>
          </a:r>
          <a:r>
            <a:rPr lang="en-US" sz="1800" b="1" kern="1200" dirty="0">
              <a:solidFill>
                <a:srgbClr val="FFFFFF"/>
              </a:solidFill>
              <a:latin typeface="Calibri"/>
              <a:ea typeface="+mn-ea"/>
              <a:cs typeface="+mn-cs"/>
            </a:rPr>
            <a:t>methods</a:t>
          </a:r>
          <a:r>
            <a:rPr lang="en-US" sz="1800" b="1" i="0" kern="1200" dirty="0">
              <a:solidFill>
                <a:schemeClr val="bg1"/>
              </a:solidFill>
              <a:effectLst/>
            </a:rPr>
            <a:t> &amp; tools</a:t>
          </a:r>
          <a:endParaRPr lang="el-GR" sz="1800" b="1" i="0" kern="1200" dirty="0">
            <a:solidFill>
              <a:schemeClr val="bg1"/>
            </a:solidFill>
            <a:effectLst/>
          </a:endParaRPr>
        </a:p>
      </dsp:txBody>
      <dsp:txXfrm>
        <a:off x="2292619" y="3452102"/>
        <a:ext cx="3720823" cy="352597"/>
      </dsp:txXfrm>
    </dsp:sp>
    <dsp:sp modelId="{AE0373A7-0F2B-9D4C-A1F2-2DD263C248C5}">
      <dsp:nvSpPr>
        <dsp:cNvPr id="0" name=""/>
        <dsp:cNvSpPr/>
      </dsp:nvSpPr>
      <dsp:spPr>
        <a:xfrm>
          <a:off x="1834523" y="3326753"/>
          <a:ext cx="534617" cy="534768"/>
        </a:xfrm>
        <a:prstGeom prst="ellipse">
          <a:avLst/>
        </a:prstGeom>
        <a:blipFill rotWithShape="1">
          <a:blip xmlns:r="http://schemas.openxmlformats.org/officeDocument/2006/relationships" r:embed="rId2"/>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24135D6-938A-BF4C-A6B9-0766CCF75DCD}">
      <dsp:nvSpPr>
        <dsp:cNvPr id="0" name=""/>
        <dsp:cNvSpPr/>
      </dsp:nvSpPr>
      <dsp:spPr>
        <a:xfrm>
          <a:off x="2730751" y="2823426"/>
          <a:ext cx="3224401" cy="483772"/>
        </a:xfrm>
        <a:prstGeom prst="roundRect">
          <a:avLst/>
        </a:prstGeom>
        <a:solidFill>
          <a:srgbClr val="B51881"/>
        </a:solidFill>
        <a:ln>
          <a:solidFill>
            <a:srgbClr val="B3407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4044"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Methodological </a:t>
          </a:r>
          <a:r>
            <a:rPr lang="en-US" sz="1800" b="1" kern="1200" dirty="0">
              <a:solidFill>
                <a:srgbClr val="FFFFFF"/>
              </a:solidFill>
              <a:latin typeface="Calibri"/>
              <a:ea typeface="+mn-ea"/>
              <a:cs typeface="+mn-cs"/>
            </a:rPr>
            <a:t>framework</a:t>
          </a:r>
          <a:endParaRPr lang="el-GR" sz="1800" b="1" kern="1200" dirty="0">
            <a:solidFill>
              <a:srgbClr val="FFFFFF"/>
            </a:solidFill>
            <a:latin typeface="Calibri"/>
            <a:ea typeface="+mn-ea"/>
            <a:cs typeface="+mn-cs"/>
          </a:endParaRPr>
        </a:p>
      </dsp:txBody>
      <dsp:txXfrm>
        <a:off x="2754367" y="2847042"/>
        <a:ext cx="3177169" cy="436540"/>
      </dsp:txXfrm>
    </dsp:sp>
    <dsp:sp modelId="{62E7DF62-62B5-8441-8511-465CB32E21E2}">
      <dsp:nvSpPr>
        <dsp:cNvPr id="0" name=""/>
        <dsp:cNvSpPr/>
      </dsp:nvSpPr>
      <dsp:spPr>
        <a:xfrm>
          <a:off x="2370102" y="2788472"/>
          <a:ext cx="534617" cy="534768"/>
        </a:xfrm>
        <a:prstGeom prst="ellipse">
          <a:avLst/>
        </a:prstGeom>
        <a:blipFill rotWithShape="1">
          <a:blip xmlns:r="http://schemas.openxmlformats.org/officeDocument/2006/relationships" r:embed="rId3"/>
          <a:srcRect/>
          <a:stretch>
            <a:fillRect l="-50000" r="-5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D53A24-1305-4BD5-9B7F-89505902F20A}">
      <dsp:nvSpPr>
        <dsp:cNvPr id="0" name=""/>
        <dsp:cNvSpPr/>
      </dsp:nvSpPr>
      <dsp:spPr>
        <a:xfrm>
          <a:off x="3011555" y="2228749"/>
          <a:ext cx="3148190" cy="453073"/>
        </a:xfrm>
        <a:prstGeom prst="roundRect">
          <a:avLst/>
        </a:prstGeom>
        <a:solidFill>
          <a:srgbClr val="B51881"/>
        </a:solidFill>
        <a:ln>
          <a:solidFill>
            <a:srgbClr val="B3407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4044"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alibri"/>
              <a:ea typeface="+mn-ea"/>
              <a:cs typeface="+mn-cs"/>
            </a:rPr>
            <a:t>Knowledge</a:t>
          </a:r>
          <a:r>
            <a:rPr lang="en-US" sz="1800" b="1" kern="1200" dirty="0">
              <a:solidFill>
                <a:schemeClr val="bg1"/>
              </a:solidFill>
            </a:rPr>
            <a:t> base</a:t>
          </a:r>
          <a:endParaRPr lang="el-GR" sz="1800" b="1" kern="1200" dirty="0">
            <a:solidFill>
              <a:schemeClr val="bg1"/>
            </a:solidFill>
          </a:endParaRPr>
        </a:p>
      </dsp:txBody>
      <dsp:txXfrm>
        <a:off x="3033672" y="2250866"/>
        <a:ext cx="3103956" cy="408839"/>
      </dsp:txXfrm>
    </dsp:sp>
    <dsp:sp modelId="{2D7A9ECF-2CEB-C14D-9DF4-BDEF75764320}">
      <dsp:nvSpPr>
        <dsp:cNvPr id="0" name=""/>
        <dsp:cNvSpPr/>
      </dsp:nvSpPr>
      <dsp:spPr>
        <a:xfrm>
          <a:off x="2711276" y="2195749"/>
          <a:ext cx="534617" cy="534768"/>
        </a:xfrm>
        <a:prstGeom prst="ellipse">
          <a:avLst/>
        </a:prstGeom>
        <a:blipFill rotWithShape="1">
          <a:blip xmlns:r="http://schemas.openxmlformats.org/officeDocument/2006/relationships" r:embed="rId4"/>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4D0F8E4-F471-4654-88CF-BB031DE3823C}">
      <dsp:nvSpPr>
        <dsp:cNvPr id="0" name=""/>
        <dsp:cNvSpPr/>
      </dsp:nvSpPr>
      <dsp:spPr>
        <a:xfrm>
          <a:off x="3349356" y="1610808"/>
          <a:ext cx="3109751" cy="450619"/>
        </a:xfrm>
        <a:prstGeom prst="roundRect">
          <a:avLst/>
        </a:prstGeom>
        <a:solidFill>
          <a:srgbClr val="B51881"/>
        </a:solidFill>
        <a:ln>
          <a:solidFill>
            <a:srgbClr val="B3407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4044"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alibri"/>
              <a:ea typeface="+mn-ea"/>
              <a:cs typeface="+mn-cs"/>
            </a:rPr>
            <a:t>Collaborative platform</a:t>
          </a:r>
          <a:endParaRPr lang="el-GR" sz="1800" b="1" kern="1200" dirty="0">
            <a:solidFill>
              <a:srgbClr val="FFFFFF"/>
            </a:solidFill>
            <a:latin typeface="Calibri"/>
            <a:ea typeface="+mn-ea"/>
            <a:cs typeface="+mn-cs"/>
          </a:endParaRPr>
        </a:p>
      </dsp:txBody>
      <dsp:txXfrm>
        <a:off x="3371353" y="1632805"/>
        <a:ext cx="3065757" cy="406625"/>
      </dsp:txXfrm>
    </dsp:sp>
    <dsp:sp modelId="{BE1367D1-D5BE-4F61-8303-47274908732F}">
      <dsp:nvSpPr>
        <dsp:cNvPr id="0" name=""/>
        <dsp:cNvSpPr/>
      </dsp:nvSpPr>
      <dsp:spPr>
        <a:xfrm>
          <a:off x="2954765" y="1567901"/>
          <a:ext cx="534617" cy="534768"/>
        </a:xfrm>
        <a:prstGeom prst="ellipse">
          <a:avLst/>
        </a:prstGeom>
        <a:blipFill rotWithShape="1">
          <a:blip xmlns:r="http://schemas.openxmlformats.org/officeDocument/2006/relationships" r:embed="rId5"/>
          <a:srcRect/>
          <a:stretch>
            <a:fillRect l="-16000" r="-1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8708F0-BAF5-4D23-BCC8-E4DF418498A8}">
      <dsp:nvSpPr>
        <dsp:cNvPr id="0" name=""/>
        <dsp:cNvSpPr/>
      </dsp:nvSpPr>
      <dsp:spPr>
        <a:xfrm>
          <a:off x="3264153" y="994626"/>
          <a:ext cx="3554795" cy="485553"/>
        </a:xfrm>
        <a:prstGeom prst="roundRect">
          <a:avLst/>
        </a:prstGeom>
        <a:solidFill>
          <a:srgbClr val="B51881"/>
        </a:solidFill>
        <a:ln>
          <a:solidFill>
            <a:srgbClr val="B3407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4044"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alibri"/>
              <a:ea typeface="+mn-ea"/>
              <a:cs typeface="+mn-cs"/>
            </a:rPr>
            <a:t>Stakeholders community</a:t>
          </a:r>
          <a:endParaRPr lang="el-GR" sz="1800" b="1" kern="1200" dirty="0">
            <a:solidFill>
              <a:srgbClr val="FFFFFF"/>
            </a:solidFill>
            <a:latin typeface="Calibri"/>
            <a:ea typeface="+mn-ea"/>
            <a:cs typeface="+mn-cs"/>
          </a:endParaRPr>
        </a:p>
      </dsp:txBody>
      <dsp:txXfrm>
        <a:off x="3287856" y="1018329"/>
        <a:ext cx="3507389" cy="438147"/>
      </dsp:txXfrm>
    </dsp:sp>
    <dsp:sp modelId="{C85DC739-FF53-6344-B6F1-1A506E63C5D2}">
      <dsp:nvSpPr>
        <dsp:cNvPr id="0" name=""/>
        <dsp:cNvSpPr/>
      </dsp:nvSpPr>
      <dsp:spPr>
        <a:xfrm>
          <a:off x="3054602" y="944443"/>
          <a:ext cx="534617" cy="534768"/>
        </a:xfrm>
        <a:prstGeom prst="ellipse">
          <a:avLst/>
        </a:prstGeom>
        <a:blipFill rotWithShape="1">
          <a:blip xmlns:r="http://schemas.openxmlformats.org/officeDocument/2006/relationships" r:embed="rId6"/>
          <a:srcRect/>
          <a:stretch>
            <a:fillRect l="-33000" r="-3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8746088-4EB0-475B-8216-C045B53286D3}">
      <dsp:nvSpPr>
        <dsp:cNvPr id="0" name=""/>
        <dsp:cNvSpPr/>
      </dsp:nvSpPr>
      <dsp:spPr>
        <a:xfrm>
          <a:off x="3488072" y="385027"/>
          <a:ext cx="3520967" cy="451472"/>
        </a:xfrm>
        <a:prstGeom prst="roundRect">
          <a:avLst/>
        </a:prstGeom>
        <a:solidFill>
          <a:srgbClr val="B51881"/>
        </a:solidFill>
        <a:ln>
          <a:solidFill>
            <a:srgbClr val="B3407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4044"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Roadmap &amp; research directions</a:t>
          </a:r>
          <a:endParaRPr lang="el-GR" sz="1800" b="1" kern="1200" dirty="0">
            <a:solidFill>
              <a:schemeClr val="bg1"/>
            </a:solidFill>
          </a:endParaRPr>
        </a:p>
      </dsp:txBody>
      <dsp:txXfrm>
        <a:off x="3510111" y="407066"/>
        <a:ext cx="3476889" cy="407394"/>
      </dsp:txXfrm>
    </dsp:sp>
    <dsp:sp modelId="{4ADA6109-4818-4503-9A55-2A877CAA3135}">
      <dsp:nvSpPr>
        <dsp:cNvPr id="0" name=""/>
        <dsp:cNvSpPr/>
      </dsp:nvSpPr>
      <dsp:spPr>
        <a:xfrm>
          <a:off x="3274022" y="343378"/>
          <a:ext cx="534617" cy="534768"/>
        </a:xfrm>
        <a:prstGeom prst="ellipse">
          <a:avLst/>
        </a:prstGeom>
        <a:blipFill rotWithShape="1">
          <a:blip xmlns:r="http://schemas.openxmlformats.org/officeDocument/2006/relationships" r:embed="rId7"/>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34032-8D6D-4C0C-89D8-C9D975949D29}" type="datetimeFigureOut">
              <a:rPr lang="es-ES" smtClean="0"/>
              <a:pPr/>
              <a:t>12/11/2018</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5E647-DF51-4132-9FEA-2D95BC702083}" type="slidenum">
              <a:rPr lang="es-ES" smtClean="0"/>
              <a:pPr/>
              <a:t>‹#›</a:t>
            </a:fld>
            <a:endParaRPr lang="es-ES"/>
          </a:p>
        </p:txBody>
      </p:sp>
    </p:spTree>
    <p:extLst>
      <p:ext uri="{BB962C8B-B14F-4D97-AF65-F5344CB8AC3E}">
        <p14:creationId xmlns:p14="http://schemas.microsoft.com/office/powerpoint/2010/main" val="21341874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14D63-C296-4C01-8D00-78CDE9652377}" type="datetimeFigureOut">
              <a:rPr lang="es-ES" smtClean="0"/>
              <a:pPr/>
              <a:t>12/11/2018</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FCB82-54AA-40ED-B137-59880ACD0477}" type="slidenum">
              <a:rPr lang="es-ES" smtClean="0"/>
              <a:pPr/>
              <a:t>‹#›</a:t>
            </a:fld>
            <a:endParaRPr lang="es-ES"/>
          </a:p>
        </p:txBody>
      </p:sp>
    </p:spTree>
    <p:extLst>
      <p:ext uri="{BB962C8B-B14F-4D97-AF65-F5344CB8AC3E}">
        <p14:creationId xmlns:p14="http://schemas.microsoft.com/office/powerpoint/2010/main" val="40729734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01FCB82-54AA-40ED-B137-59880ACD0477}" type="slidenum">
              <a:rPr lang="es-ES" smtClean="0"/>
              <a:pPr/>
              <a:t>2</a:t>
            </a:fld>
            <a:endParaRPr lang="es-ES"/>
          </a:p>
        </p:txBody>
      </p:sp>
      <p:sp>
        <p:nvSpPr>
          <p:cNvPr id="5" name="4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61875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8314F"/>
              </a:buClr>
            </a:pPr>
            <a:r>
              <a:rPr lang="es-ES_tradnl" dirty="0">
                <a:solidFill>
                  <a:srgbClr val="28314F"/>
                </a:solidFill>
              </a:rPr>
              <a:t>Solid </a:t>
            </a:r>
            <a:r>
              <a:rPr lang="es-ES_tradnl" b="1" dirty="0" err="1">
                <a:solidFill>
                  <a:srgbClr val="B9155D"/>
                </a:solidFill>
              </a:rPr>
              <a:t>network</a:t>
            </a:r>
            <a:r>
              <a:rPr lang="es-ES_tradnl" b="1" dirty="0">
                <a:solidFill>
                  <a:srgbClr val="B9155D"/>
                </a:solidFill>
              </a:rPr>
              <a:t> </a:t>
            </a:r>
            <a:r>
              <a:rPr lang="es-ES_tradnl" b="1" dirty="0" err="1">
                <a:solidFill>
                  <a:srgbClr val="B9155D"/>
                </a:solidFill>
              </a:rPr>
              <a:t>of</a:t>
            </a:r>
            <a:r>
              <a:rPr lang="es-ES_tradnl" b="1" dirty="0">
                <a:solidFill>
                  <a:srgbClr val="B9155D"/>
                </a:solidFill>
              </a:rPr>
              <a:t> </a:t>
            </a:r>
            <a:r>
              <a:rPr lang="es-ES_tradnl" b="1" dirty="0" err="1">
                <a:solidFill>
                  <a:srgbClr val="B9155D"/>
                </a:solidFill>
              </a:rPr>
              <a:t>experts</a:t>
            </a:r>
            <a:r>
              <a:rPr lang="es-ES_tradnl" dirty="0">
                <a:solidFill>
                  <a:srgbClr val="28314F"/>
                </a:solidFill>
              </a:rPr>
              <a:t> </a:t>
            </a:r>
            <a:r>
              <a:rPr lang="es-ES_tradnl" dirty="0" err="1">
                <a:solidFill>
                  <a:srgbClr val="28314F"/>
                </a:solidFill>
              </a:rPr>
              <a:t>that</a:t>
            </a:r>
            <a:r>
              <a:rPr lang="es-ES_tradnl" dirty="0">
                <a:solidFill>
                  <a:srgbClr val="28314F"/>
                </a:solidFill>
              </a:rPr>
              <a:t> </a:t>
            </a:r>
            <a:r>
              <a:rPr lang="es-ES_tradnl" dirty="0" err="1">
                <a:solidFill>
                  <a:srgbClr val="28314F"/>
                </a:solidFill>
              </a:rPr>
              <a:t>will</a:t>
            </a:r>
            <a:r>
              <a:rPr lang="es-ES_tradnl" dirty="0">
                <a:solidFill>
                  <a:srgbClr val="28314F"/>
                </a:solidFill>
              </a:rPr>
              <a:t>  </a:t>
            </a:r>
            <a:r>
              <a:rPr lang="es-ES_tradnl" dirty="0" err="1">
                <a:solidFill>
                  <a:srgbClr val="28314F"/>
                </a:solidFill>
              </a:rPr>
              <a:t>feed</a:t>
            </a:r>
            <a:r>
              <a:rPr lang="es-ES_tradnl" dirty="0">
                <a:solidFill>
                  <a:srgbClr val="28314F"/>
                </a:solidFill>
              </a:rPr>
              <a:t> up, use and </a:t>
            </a:r>
            <a:r>
              <a:rPr lang="es-ES_tradnl" dirty="0" err="1">
                <a:solidFill>
                  <a:srgbClr val="28314F"/>
                </a:solidFill>
              </a:rPr>
              <a:t>sustain</a:t>
            </a:r>
            <a:r>
              <a:rPr lang="es-ES_tradnl" dirty="0">
                <a:solidFill>
                  <a:srgbClr val="28314F"/>
                </a:solidFill>
              </a:rPr>
              <a:t> </a:t>
            </a:r>
            <a:r>
              <a:rPr lang="es-ES_tradnl" dirty="0" err="1">
                <a:solidFill>
                  <a:srgbClr val="28314F"/>
                </a:solidFill>
              </a:rPr>
              <a:t>the</a:t>
            </a:r>
            <a:r>
              <a:rPr lang="es-ES_tradnl" dirty="0">
                <a:solidFill>
                  <a:srgbClr val="28314F"/>
                </a:solidFill>
              </a:rPr>
              <a:t> BPC </a:t>
            </a:r>
            <a:r>
              <a:rPr lang="es-ES_tradnl" dirty="0" err="1">
                <a:solidFill>
                  <a:srgbClr val="28314F"/>
                </a:solidFill>
              </a:rPr>
              <a:t>results</a:t>
            </a:r>
            <a:endParaRPr lang="es-ES_tradnl" dirty="0">
              <a:solidFill>
                <a:srgbClr val="28314F"/>
              </a:solidFill>
            </a:endParaRPr>
          </a:p>
          <a:p>
            <a:pPr>
              <a:buClr>
                <a:srgbClr val="28314F"/>
              </a:buClr>
            </a:pPr>
            <a:r>
              <a:rPr lang="es-ES_tradnl" dirty="0">
                <a:solidFill>
                  <a:srgbClr val="28314F"/>
                </a:solidFill>
              </a:rPr>
              <a:t>List </a:t>
            </a:r>
            <a:r>
              <a:rPr lang="es-ES_tradnl" dirty="0" err="1">
                <a:solidFill>
                  <a:srgbClr val="28314F"/>
                </a:solidFill>
              </a:rPr>
              <a:t>of</a:t>
            </a:r>
            <a:r>
              <a:rPr lang="es-ES_tradnl" dirty="0">
                <a:solidFill>
                  <a:srgbClr val="28314F"/>
                </a:solidFill>
              </a:rPr>
              <a:t> </a:t>
            </a:r>
            <a:r>
              <a:rPr lang="es-ES_tradnl" dirty="0" err="1">
                <a:solidFill>
                  <a:srgbClr val="28314F"/>
                </a:solidFill>
              </a:rPr>
              <a:t>Public</a:t>
            </a:r>
            <a:r>
              <a:rPr lang="es-ES_tradnl" dirty="0">
                <a:solidFill>
                  <a:srgbClr val="28314F"/>
                </a:solidFill>
              </a:rPr>
              <a:t> </a:t>
            </a:r>
            <a:r>
              <a:rPr lang="es-ES_tradnl" dirty="0" err="1">
                <a:solidFill>
                  <a:srgbClr val="28314F"/>
                </a:solidFill>
              </a:rPr>
              <a:t>Administrations</a:t>
            </a:r>
            <a:r>
              <a:rPr lang="es-ES_tradnl" dirty="0">
                <a:solidFill>
                  <a:srgbClr val="28314F"/>
                </a:solidFill>
              </a:rPr>
              <a:t>’ </a:t>
            </a:r>
            <a:r>
              <a:rPr lang="es-ES_tradnl" b="1" dirty="0" err="1">
                <a:solidFill>
                  <a:srgbClr val="B9155D"/>
                </a:solidFill>
              </a:rPr>
              <a:t>needs</a:t>
            </a:r>
            <a:r>
              <a:rPr lang="es-ES_tradnl" dirty="0">
                <a:solidFill>
                  <a:srgbClr val="28314F"/>
                </a:solidFill>
              </a:rPr>
              <a:t>, </a:t>
            </a:r>
            <a:r>
              <a:rPr lang="es-ES_tradnl" b="1" dirty="0" err="1">
                <a:solidFill>
                  <a:srgbClr val="B9155D"/>
                </a:solidFill>
              </a:rPr>
              <a:t>trends</a:t>
            </a:r>
            <a:r>
              <a:rPr lang="es-ES_tradnl" dirty="0">
                <a:solidFill>
                  <a:srgbClr val="B9155D"/>
                </a:solidFill>
              </a:rPr>
              <a:t> </a:t>
            </a:r>
            <a:r>
              <a:rPr lang="es-ES_tradnl" dirty="0">
                <a:solidFill>
                  <a:srgbClr val="28314F"/>
                </a:solidFill>
              </a:rPr>
              <a:t>and </a:t>
            </a:r>
            <a:r>
              <a:rPr lang="es-ES_tradnl" b="1" dirty="0" err="1">
                <a:solidFill>
                  <a:srgbClr val="B9155D"/>
                </a:solidFill>
              </a:rPr>
              <a:t>barriers</a:t>
            </a:r>
            <a:endParaRPr lang="es-ES_tradnl" b="1" dirty="0">
              <a:solidFill>
                <a:srgbClr val="B9155D"/>
              </a:solidFill>
            </a:endParaRPr>
          </a:p>
          <a:p>
            <a:pPr>
              <a:buClr>
                <a:srgbClr val="28314F"/>
              </a:buClr>
            </a:pPr>
            <a:r>
              <a:rPr lang="es-ES_tradnl" dirty="0" err="1">
                <a:solidFill>
                  <a:srgbClr val="28314F"/>
                </a:solidFill>
              </a:rPr>
              <a:t>Analysis</a:t>
            </a:r>
            <a:r>
              <a:rPr lang="es-ES_tradnl" dirty="0">
                <a:solidFill>
                  <a:srgbClr val="28314F"/>
                </a:solidFill>
              </a:rPr>
              <a:t> </a:t>
            </a:r>
            <a:r>
              <a:rPr lang="es-ES_tradnl" dirty="0" err="1">
                <a:solidFill>
                  <a:srgbClr val="28314F"/>
                </a:solidFill>
              </a:rPr>
              <a:t>of</a:t>
            </a:r>
            <a:r>
              <a:rPr lang="es-ES_tradnl" dirty="0">
                <a:solidFill>
                  <a:srgbClr val="28314F"/>
                </a:solidFill>
              </a:rPr>
              <a:t> </a:t>
            </a:r>
            <a:r>
              <a:rPr lang="es-ES_tradnl" b="1" dirty="0" err="1">
                <a:solidFill>
                  <a:srgbClr val="B9155D"/>
                </a:solidFill>
              </a:rPr>
              <a:t>methods</a:t>
            </a:r>
            <a:r>
              <a:rPr lang="es-ES_tradnl" dirty="0">
                <a:solidFill>
                  <a:srgbClr val="28314F"/>
                </a:solidFill>
              </a:rPr>
              <a:t> and </a:t>
            </a:r>
            <a:r>
              <a:rPr lang="es-ES_tradnl" b="1" dirty="0" err="1">
                <a:solidFill>
                  <a:srgbClr val="B9155D"/>
                </a:solidFill>
              </a:rPr>
              <a:t>tools</a:t>
            </a:r>
            <a:r>
              <a:rPr lang="es-ES_tradnl" dirty="0">
                <a:solidFill>
                  <a:srgbClr val="28314F"/>
                </a:solidFill>
              </a:rPr>
              <a:t> </a:t>
            </a:r>
            <a:r>
              <a:rPr lang="es-ES_tradnl" dirty="0" err="1">
                <a:solidFill>
                  <a:srgbClr val="28314F"/>
                </a:solidFill>
              </a:rPr>
              <a:t>for</a:t>
            </a:r>
            <a:r>
              <a:rPr lang="es-ES_tradnl" dirty="0">
                <a:solidFill>
                  <a:srgbClr val="28314F"/>
                </a:solidFill>
              </a:rPr>
              <a:t> </a:t>
            </a:r>
            <a:r>
              <a:rPr lang="es-ES_tradnl" dirty="0" err="1">
                <a:solidFill>
                  <a:srgbClr val="28314F"/>
                </a:solidFill>
              </a:rPr>
              <a:t>the</a:t>
            </a:r>
            <a:r>
              <a:rPr lang="es-ES_tradnl" dirty="0">
                <a:solidFill>
                  <a:srgbClr val="28314F"/>
                </a:solidFill>
              </a:rPr>
              <a:t> </a:t>
            </a:r>
            <a:r>
              <a:rPr lang="es-ES_tradnl" dirty="0" err="1">
                <a:solidFill>
                  <a:srgbClr val="28314F"/>
                </a:solidFill>
              </a:rPr>
              <a:t>effective</a:t>
            </a:r>
            <a:r>
              <a:rPr lang="es-ES_tradnl" dirty="0">
                <a:solidFill>
                  <a:srgbClr val="28314F"/>
                </a:solidFill>
              </a:rPr>
              <a:t> </a:t>
            </a:r>
            <a:r>
              <a:rPr lang="es-ES_tradnl" dirty="0" err="1">
                <a:solidFill>
                  <a:srgbClr val="28314F"/>
                </a:solidFill>
              </a:rPr>
              <a:t>exploitation</a:t>
            </a:r>
            <a:r>
              <a:rPr lang="es-ES_tradnl" dirty="0">
                <a:solidFill>
                  <a:srgbClr val="28314F"/>
                </a:solidFill>
              </a:rPr>
              <a:t> </a:t>
            </a:r>
            <a:r>
              <a:rPr lang="es-ES_tradnl" dirty="0" err="1">
                <a:solidFill>
                  <a:srgbClr val="28314F"/>
                </a:solidFill>
              </a:rPr>
              <a:t>of</a:t>
            </a:r>
            <a:r>
              <a:rPr lang="es-ES_tradnl" dirty="0">
                <a:solidFill>
                  <a:srgbClr val="28314F"/>
                </a:solidFill>
              </a:rPr>
              <a:t> </a:t>
            </a:r>
            <a:r>
              <a:rPr lang="es-ES_tradnl" dirty="0" err="1">
                <a:solidFill>
                  <a:srgbClr val="28314F"/>
                </a:solidFill>
              </a:rPr>
              <a:t>relevant</a:t>
            </a:r>
            <a:r>
              <a:rPr lang="es-ES_tradnl" dirty="0">
                <a:solidFill>
                  <a:srgbClr val="28314F"/>
                </a:solidFill>
              </a:rPr>
              <a:t> data in </a:t>
            </a:r>
            <a:r>
              <a:rPr lang="es-ES_tradnl" dirty="0" err="1">
                <a:solidFill>
                  <a:srgbClr val="28314F"/>
                </a:solidFill>
              </a:rPr>
              <a:t>order</a:t>
            </a:r>
            <a:r>
              <a:rPr lang="es-ES_tradnl" dirty="0">
                <a:solidFill>
                  <a:srgbClr val="28314F"/>
                </a:solidFill>
              </a:rPr>
              <a:t> </a:t>
            </a:r>
            <a:r>
              <a:rPr lang="es-ES_tradnl" dirty="0" err="1">
                <a:solidFill>
                  <a:srgbClr val="28314F"/>
                </a:solidFill>
              </a:rPr>
              <a:t>to</a:t>
            </a:r>
            <a:r>
              <a:rPr lang="es-ES_tradnl" dirty="0">
                <a:solidFill>
                  <a:srgbClr val="28314F"/>
                </a:solidFill>
              </a:rPr>
              <a:t> </a:t>
            </a:r>
            <a:r>
              <a:rPr lang="es-ES_tradnl" dirty="0" err="1">
                <a:solidFill>
                  <a:srgbClr val="28314F"/>
                </a:solidFill>
              </a:rPr>
              <a:t>move</a:t>
            </a:r>
            <a:r>
              <a:rPr lang="es-ES_tradnl" dirty="0">
                <a:solidFill>
                  <a:srgbClr val="28314F"/>
                </a:solidFill>
              </a:rPr>
              <a:t> </a:t>
            </a:r>
            <a:r>
              <a:rPr lang="es-ES_tradnl" dirty="0" err="1">
                <a:solidFill>
                  <a:srgbClr val="28314F"/>
                </a:solidFill>
              </a:rPr>
              <a:t>to</a:t>
            </a:r>
            <a:r>
              <a:rPr lang="es-ES_tradnl" dirty="0">
                <a:solidFill>
                  <a:srgbClr val="28314F"/>
                </a:solidFill>
              </a:rPr>
              <a:t> a </a:t>
            </a:r>
            <a:r>
              <a:rPr lang="es-ES_tradnl" dirty="0" err="1">
                <a:solidFill>
                  <a:srgbClr val="28314F"/>
                </a:solidFill>
              </a:rPr>
              <a:t>big</a:t>
            </a:r>
            <a:r>
              <a:rPr lang="es-ES_tradnl" dirty="0">
                <a:solidFill>
                  <a:srgbClr val="28314F"/>
                </a:solidFill>
              </a:rPr>
              <a:t> data-</a:t>
            </a:r>
            <a:r>
              <a:rPr lang="es-ES_tradnl" dirty="0" err="1">
                <a:solidFill>
                  <a:srgbClr val="28314F"/>
                </a:solidFill>
              </a:rPr>
              <a:t>based</a:t>
            </a:r>
            <a:r>
              <a:rPr lang="es-ES_tradnl" dirty="0">
                <a:solidFill>
                  <a:srgbClr val="28314F"/>
                </a:solidFill>
              </a:rPr>
              <a:t> </a:t>
            </a:r>
            <a:r>
              <a:rPr lang="es-ES_tradnl" dirty="0" err="1">
                <a:solidFill>
                  <a:srgbClr val="28314F"/>
                </a:solidFill>
              </a:rPr>
              <a:t>policy</a:t>
            </a:r>
            <a:r>
              <a:rPr lang="es-ES_tradnl" dirty="0">
                <a:solidFill>
                  <a:srgbClr val="28314F"/>
                </a:solidFill>
              </a:rPr>
              <a:t> </a:t>
            </a:r>
            <a:r>
              <a:rPr lang="es-ES_tradnl" dirty="0" err="1">
                <a:solidFill>
                  <a:srgbClr val="28314F"/>
                </a:solidFill>
              </a:rPr>
              <a:t>model</a:t>
            </a:r>
            <a:r>
              <a:rPr lang="es-ES_tradnl" dirty="0">
                <a:solidFill>
                  <a:srgbClr val="28314F"/>
                </a:solidFill>
              </a:rPr>
              <a:t>.</a:t>
            </a:r>
          </a:p>
          <a:p>
            <a:pPr>
              <a:buClr>
                <a:srgbClr val="28314F"/>
              </a:buClr>
            </a:pPr>
            <a:r>
              <a:rPr lang="es-ES_tradnl" dirty="0">
                <a:solidFill>
                  <a:srgbClr val="28314F"/>
                </a:solidFill>
              </a:rPr>
              <a:t>BPC </a:t>
            </a:r>
            <a:r>
              <a:rPr lang="es-ES_tradnl" dirty="0" err="1">
                <a:solidFill>
                  <a:srgbClr val="28314F"/>
                </a:solidFill>
              </a:rPr>
              <a:t>support</a:t>
            </a:r>
            <a:r>
              <a:rPr lang="es-ES_tradnl" dirty="0">
                <a:solidFill>
                  <a:srgbClr val="28314F"/>
                </a:solidFill>
              </a:rPr>
              <a:t> </a:t>
            </a:r>
            <a:r>
              <a:rPr lang="es-ES_tradnl" b="1" dirty="0" err="1">
                <a:solidFill>
                  <a:srgbClr val="B9155D"/>
                </a:solidFill>
              </a:rPr>
              <a:t>collaboration</a:t>
            </a:r>
            <a:r>
              <a:rPr lang="es-ES_tradnl" b="1" dirty="0">
                <a:solidFill>
                  <a:srgbClr val="B9155D"/>
                </a:solidFill>
              </a:rPr>
              <a:t> </a:t>
            </a:r>
            <a:r>
              <a:rPr lang="es-ES_tradnl" b="1" dirty="0" err="1">
                <a:solidFill>
                  <a:srgbClr val="B9155D"/>
                </a:solidFill>
              </a:rPr>
              <a:t>platform</a:t>
            </a:r>
            <a:r>
              <a:rPr lang="es-ES_tradnl" dirty="0">
                <a:solidFill>
                  <a:srgbClr val="28314F"/>
                </a:solidFill>
              </a:rPr>
              <a:t> &amp; </a:t>
            </a:r>
            <a:r>
              <a:rPr lang="es-ES_tradnl" b="1" dirty="0" err="1">
                <a:solidFill>
                  <a:srgbClr val="B9155D"/>
                </a:solidFill>
              </a:rPr>
              <a:t>knowledge</a:t>
            </a:r>
            <a:r>
              <a:rPr lang="es-ES_tradnl" b="1" dirty="0">
                <a:solidFill>
                  <a:srgbClr val="B9155D"/>
                </a:solidFill>
              </a:rPr>
              <a:t> </a:t>
            </a:r>
            <a:r>
              <a:rPr lang="es-ES_tradnl" b="1" dirty="0" err="1">
                <a:solidFill>
                  <a:srgbClr val="B9155D"/>
                </a:solidFill>
              </a:rPr>
              <a:t>repository</a:t>
            </a:r>
            <a:endParaRPr lang="es-ES_tradnl" b="1" dirty="0">
              <a:solidFill>
                <a:srgbClr val="B9155D"/>
              </a:solidFill>
            </a:endParaRPr>
          </a:p>
          <a:p>
            <a:pPr>
              <a:buClr>
                <a:srgbClr val="28314F"/>
              </a:buClr>
            </a:pPr>
            <a:r>
              <a:rPr lang="es-ES_tradnl" dirty="0">
                <a:solidFill>
                  <a:srgbClr val="28314F"/>
                </a:solidFill>
              </a:rPr>
              <a:t>BPC </a:t>
            </a:r>
            <a:r>
              <a:rPr lang="es-ES_tradnl" dirty="0" err="1">
                <a:solidFill>
                  <a:srgbClr val="28314F"/>
                </a:solidFill>
              </a:rPr>
              <a:t>methodological</a:t>
            </a:r>
            <a:r>
              <a:rPr lang="es-ES_tradnl" dirty="0">
                <a:solidFill>
                  <a:srgbClr val="28314F"/>
                </a:solidFill>
              </a:rPr>
              <a:t> </a:t>
            </a:r>
            <a:r>
              <a:rPr lang="es-ES_tradnl" b="1" dirty="0" err="1">
                <a:solidFill>
                  <a:srgbClr val="B9155D"/>
                </a:solidFill>
              </a:rPr>
              <a:t>framework</a:t>
            </a:r>
            <a:r>
              <a:rPr lang="es-ES_tradnl" dirty="0">
                <a:solidFill>
                  <a:srgbClr val="28314F"/>
                </a:solidFill>
              </a:rPr>
              <a:t> </a:t>
            </a:r>
          </a:p>
          <a:p>
            <a:pPr>
              <a:buClr>
                <a:srgbClr val="28314F"/>
              </a:buClr>
            </a:pPr>
            <a:r>
              <a:rPr lang="es-ES_tradnl" dirty="0">
                <a:solidFill>
                  <a:srgbClr val="28314F"/>
                </a:solidFill>
              </a:rPr>
              <a:t>BPC </a:t>
            </a:r>
            <a:r>
              <a:rPr lang="es-ES_tradnl" b="1" dirty="0" err="1">
                <a:solidFill>
                  <a:srgbClr val="B9155D"/>
                </a:solidFill>
              </a:rPr>
              <a:t>roadmap</a:t>
            </a:r>
            <a:r>
              <a:rPr lang="es-ES_tradnl" dirty="0">
                <a:solidFill>
                  <a:srgbClr val="28314F"/>
                </a:solidFill>
              </a:rPr>
              <a:t> and </a:t>
            </a:r>
            <a:r>
              <a:rPr lang="es-ES_tradnl" b="1" dirty="0" err="1">
                <a:solidFill>
                  <a:srgbClr val="B9155D"/>
                </a:solidFill>
              </a:rPr>
              <a:t>research</a:t>
            </a:r>
            <a:r>
              <a:rPr lang="es-ES_tradnl" b="1" dirty="0">
                <a:solidFill>
                  <a:srgbClr val="B9155D"/>
                </a:solidFill>
              </a:rPr>
              <a:t> </a:t>
            </a:r>
            <a:r>
              <a:rPr lang="es-ES_tradnl" b="1" dirty="0" err="1">
                <a:solidFill>
                  <a:srgbClr val="B9155D"/>
                </a:solidFill>
              </a:rPr>
              <a:t>directions</a:t>
            </a:r>
            <a:r>
              <a:rPr lang="es-ES_tradnl" b="1" dirty="0">
                <a:solidFill>
                  <a:srgbClr val="B9155D"/>
                </a:solidFill>
              </a:rPr>
              <a:t> </a:t>
            </a:r>
            <a:r>
              <a:rPr lang="es-ES_tradnl" dirty="0">
                <a:solidFill>
                  <a:srgbClr val="28314F"/>
                </a:solidFill>
              </a:rPr>
              <a:t>&amp; </a:t>
            </a:r>
            <a:r>
              <a:rPr lang="es-ES_tradnl" dirty="0" err="1">
                <a:solidFill>
                  <a:srgbClr val="28314F"/>
                </a:solidFill>
              </a:rPr>
              <a:t>recommendations</a:t>
            </a:r>
            <a:endParaRPr lang="es-ES_tradnl" dirty="0">
              <a:solidFill>
                <a:srgbClr val="28314F"/>
              </a:solidFill>
            </a:endParaRPr>
          </a:p>
          <a:p>
            <a:endParaRPr lang="es-ES" dirty="0"/>
          </a:p>
        </p:txBody>
      </p:sp>
      <p:sp>
        <p:nvSpPr>
          <p:cNvPr id="4" name="Footer Placeholder 3"/>
          <p:cNvSpPr>
            <a:spLocks noGrp="1"/>
          </p:cNvSpPr>
          <p:nvPr>
            <p:ph type="ftr" sz="quarter" idx="10"/>
          </p:nvPr>
        </p:nvSpPr>
        <p:spPr/>
        <p:txBody>
          <a:bodyPr/>
          <a:lstStyle/>
          <a:p>
            <a:endParaRPr lang="es-ES"/>
          </a:p>
        </p:txBody>
      </p:sp>
      <p:sp>
        <p:nvSpPr>
          <p:cNvPr id="5" name="Slide Number Placeholder 4"/>
          <p:cNvSpPr>
            <a:spLocks noGrp="1"/>
          </p:cNvSpPr>
          <p:nvPr>
            <p:ph type="sldNum" sz="quarter" idx="11"/>
          </p:nvPr>
        </p:nvSpPr>
        <p:spPr/>
        <p:txBody>
          <a:bodyPr/>
          <a:lstStyle/>
          <a:p>
            <a:fld id="{D01FCB82-54AA-40ED-B137-59880ACD0477}" type="slidenum">
              <a:rPr lang="es-ES" smtClean="0"/>
              <a:pPr/>
              <a:t>6</a:t>
            </a:fld>
            <a:endParaRPr lang="es-ES"/>
          </a:p>
        </p:txBody>
      </p:sp>
    </p:spTree>
    <p:extLst>
      <p:ext uri="{BB962C8B-B14F-4D97-AF65-F5344CB8AC3E}">
        <p14:creationId xmlns:p14="http://schemas.microsoft.com/office/powerpoint/2010/main" val="113703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Fill the gap existing in terms of Public Sector and help generate an innovation ecosystem that includes industry, academia and Public Sector representatives. </a:t>
            </a:r>
          </a:p>
          <a:p>
            <a:endParaRPr lang="en-US" dirty="0"/>
          </a:p>
          <a:p>
            <a:endParaRPr lang="es-ES" dirty="0"/>
          </a:p>
        </p:txBody>
      </p:sp>
      <p:sp>
        <p:nvSpPr>
          <p:cNvPr id="4" name="Footer Placeholder 3"/>
          <p:cNvSpPr>
            <a:spLocks noGrp="1"/>
          </p:cNvSpPr>
          <p:nvPr>
            <p:ph type="ftr" sz="quarter" idx="10"/>
          </p:nvPr>
        </p:nvSpPr>
        <p:spPr/>
        <p:txBody>
          <a:bodyPr/>
          <a:lstStyle/>
          <a:p>
            <a:endParaRPr lang="es-ES"/>
          </a:p>
        </p:txBody>
      </p:sp>
      <p:sp>
        <p:nvSpPr>
          <p:cNvPr id="5" name="Slide Number Placeholder 4"/>
          <p:cNvSpPr>
            <a:spLocks noGrp="1"/>
          </p:cNvSpPr>
          <p:nvPr>
            <p:ph type="sldNum" sz="quarter" idx="11"/>
          </p:nvPr>
        </p:nvSpPr>
        <p:spPr/>
        <p:txBody>
          <a:bodyPr/>
          <a:lstStyle/>
          <a:p>
            <a:fld id="{D01FCB82-54AA-40ED-B137-59880ACD0477}" type="slidenum">
              <a:rPr lang="es-ES" smtClean="0"/>
              <a:pPr/>
              <a:t>8</a:t>
            </a:fld>
            <a:endParaRPr lang="es-ES"/>
          </a:p>
        </p:txBody>
      </p:sp>
    </p:spTree>
    <p:extLst>
      <p:ext uri="{BB962C8B-B14F-4D97-AF65-F5344CB8AC3E}">
        <p14:creationId xmlns:p14="http://schemas.microsoft.com/office/powerpoint/2010/main" val="261650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broaden the scope of the subgroup mandate and include the application of Big Data in decision and policy making processes.</a:t>
            </a:r>
            <a:endParaRPr lang="en-GB" dirty="0"/>
          </a:p>
        </p:txBody>
      </p:sp>
      <p:sp>
        <p:nvSpPr>
          <p:cNvPr id="4" name="Marcador de pie de página 3"/>
          <p:cNvSpPr>
            <a:spLocks noGrp="1"/>
          </p:cNvSpPr>
          <p:nvPr>
            <p:ph type="ftr" sz="quarter" idx="10"/>
          </p:nvPr>
        </p:nvSpPr>
        <p:spPr/>
        <p:txBody>
          <a:bodyPr/>
          <a:lstStyle/>
          <a:p>
            <a:endParaRPr lang="es-ES"/>
          </a:p>
        </p:txBody>
      </p:sp>
      <p:sp>
        <p:nvSpPr>
          <p:cNvPr id="5" name="Marcador de número de diapositiva 4"/>
          <p:cNvSpPr>
            <a:spLocks noGrp="1"/>
          </p:cNvSpPr>
          <p:nvPr>
            <p:ph type="sldNum" sz="quarter" idx="11"/>
          </p:nvPr>
        </p:nvSpPr>
        <p:spPr/>
        <p:txBody>
          <a:bodyPr/>
          <a:lstStyle/>
          <a:p>
            <a:fld id="{D01FCB82-54AA-40ED-B137-59880ACD0477}" type="slidenum">
              <a:rPr lang="es-ES" smtClean="0"/>
              <a:pPr/>
              <a:t>9</a:t>
            </a:fld>
            <a:endParaRPr lang="es-ES"/>
          </a:p>
        </p:txBody>
      </p:sp>
    </p:spTree>
    <p:extLst>
      <p:ext uri="{BB962C8B-B14F-4D97-AF65-F5344CB8AC3E}">
        <p14:creationId xmlns:p14="http://schemas.microsoft.com/office/powerpoint/2010/main" val="241194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1" dirty="0">
                <a:solidFill>
                  <a:srgbClr val="B51881"/>
                </a:solidFill>
              </a:rPr>
              <a:t>get access </a:t>
            </a:r>
            <a:r>
              <a:rPr lang="en-US" dirty="0"/>
              <a:t>to the Big Data community (and strategical partnerships) and all BDVA marketing tools. </a:t>
            </a:r>
          </a:p>
          <a:p>
            <a:endParaRPr lang="es-ES" dirty="0"/>
          </a:p>
        </p:txBody>
      </p:sp>
      <p:sp>
        <p:nvSpPr>
          <p:cNvPr id="4" name="Footer Placeholder 3"/>
          <p:cNvSpPr>
            <a:spLocks noGrp="1"/>
          </p:cNvSpPr>
          <p:nvPr>
            <p:ph type="ftr" sz="quarter" idx="10"/>
          </p:nvPr>
        </p:nvSpPr>
        <p:spPr/>
        <p:txBody>
          <a:bodyPr/>
          <a:lstStyle/>
          <a:p>
            <a:endParaRPr lang="es-ES"/>
          </a:p>
        </p:txBody>
      </p:sp>
      <p:sp>
        <p:nvSpPr>
          <p:cNvPr id="5" name="Slide Number Placeholder 4"/>
          <p:cNvSpPr>
            <a:spLocks noGrp="1"/>
          </p:cNvSpPr>
          <p:nvPr>
            <p:ph type="sldNum" sz="quarter" idx="11"/>
          </p:nvPr>
        </p:nvSpPr>
        <p:spPr/>
        <p:txBody>
          <a:bodyPr/>
          <a:lstStyle/>
          <a:p>
            <a:fld id="{D01FCB82-54AA-40ED-B137-59880ACD0477}" type="slidenum">
              <a:rPr lang="es-ES" smtClean="0"/>
              <a:pPr/>
              <a:t>10</a:t>
            </a:fld>
            <a:endParaRPr lang="es-ES"/>
          </a:p>
        </p:txBody>
      </p:sp>
    </p:spTree>
    <p:extLst>
      <p:ext uri="{BB962C8B-B14F-4D97-AF65-F5344CB8AC3E}">
        <p14:creationId xmlns:p14="http://schemas.microsoft.com/office/powerpoint/2010/main" val="45884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Put forward the different research and innovation directions that should be followed in order to reach the anticipated vision for making the public sector a key player in tackling societal challenges through new data-driven policy-making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hand, and to materialize this collaboration, we will present future research challenges and application scenarios related to the use of big data in policy making that have been proposed by the project’s Experts Committee and will ask the participants to help us in the production of the Roadmap for Future Research Directions in Data-Driven Policy Making, one of the main outputs of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s-ES" dirty="0"/>
          </a:p>
        </p:txBody>
      </p:sp>
      <p:sp>
        <p:nvSpPr>
          <p:cNvPr id="4" name="Footer Placeholder 3"/>
          <p:cNvSpPr>
            <a:spLocks noGrp="1"/>
          </p:cNvSpPr>
          <p:nvPr>
            <p:ph type="ftr" sz="quarter" idx="10"/>
          </p:nvPr>
        </p:nvSpPr>
        <p:spPr/>
        <p:txBody>
          <a:bodyPr/>
          <a:lstStyle/>
          <a:p>
            <a:endParaRPr lang="es-ES"/>
          </a:p>
        </p:txBody>
      </p:sp>
      <p:sp>
        <p:nvSpPr>
          <p:cNvPr id="5" name="Slide Number Placeholder 4"/>
          <p:cNvSpPr>
            <a:spLocks noGrp="1"/>
          </p:cNvSpPr>
          <p:nvPr>
            <p:ph type="sldNum" sz="quarter" idx="11"/>
          </p:nvPr>
        </p:nvSpPr>
        <p:spPr/>
        <p:txBody>
          <a:bodyPr/>
          <a:lstStyle/>
          <a:p>
            <a:fld id="{D01FCB82-54AA-40ED-B137-59880ACD0477}" type="slidenum">
              <a:rPr lang="es-ES" smtClean="0"/>
              <a:pPr/>
              <a:t>11</a:t>
            </a:fld>
            <a:endParaRPr lang="es-ES"/>
          </a:p>
        </p:txBody>
      </p:sp>
    </p:spTree>
    <p:extLst>
      <p:ext uri="{BB962C8B-B14F-4D97-AF65-F5344CB8AC3E}">
        <p14:creationId xmlns:p14="http://schemas.microsoft.com/office/powerpoint/2010/main" val="192820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D01FCB82-54AA-40ED-B137-59880ACD0477}" type="slidenum">
              <a:rPr lang="es-ES" smtClean="0"/>
              <a:pPr/>
              <a:t>12</a:t>
            </a:fld>
            <a:endParaRPr lang="es-ES"/>
          </a:p>
        </p:txBody>
      </p:sp>
      <p:sp>
        <p:nvSpPr>
          <p:cNvPr id="5" name="4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42958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893" y="438592"/>
            <a:ext cx="3145812" cy="647258"/>
          </a:xfrm>
          <a:prstGeom prst="rect">
            <a:avLst/>
          </a:prstGeom>
        </p:spPr>
      </p:pic>
      <p:sp>
        <p:nvSpPr>
          <p:cNvPr id="9" name="Rectangle 10"/>
          <p:cNvSpPr/>
          <p:nvPr userDrawn="1"/>
        </p:nvSpPr>
        <p:spPr>
          <a:xfrm>
            <a:off x="0" y="5029200"/>
            <a:ext cx="9144000" cy="126900"/>
          </a:xfrm>
          <a:prstGeom prst="rect">
            <a:avLst/>
          </a:prstGeom>
          <a:solidFill>
            <a:srgbClr val="28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9BC562"/>
              </a:solidFill>
            </a:endParaRPr>
          </a:p>
        </p:txBody>
      </p:sp>
      <p:sp>
        <p:nvSpPr>
          <p:cNvPr id="13" name="Title 1"/>
          <p:cNvSpPr>
            <a:spLocks noGrp="1"/>
          </p:cNvSpPr>
          <p:nvPr>
            <p:ph type="ctrTitle" hasCustomPrompt="1"/>
          </p:nvPr>
        </p:nvSpPr>
        <p:spPr>
          <a:xfrm>
            <a:off x="457200" y="1543050"/>
            <a:ext cx="8229600" cy="285750"/>
          </a:xfrm>
          <a:noFill/>
        </p:spPr>
        <p:txBody>
          <a:bodyPr anchor="ctr"/>
          <a:lstStyle>
            <a:lvl1pPr algn="l">
              <a:defRPr sz="2000" b="1">
                <a:solidFill>
                  <a:srgbClr val="28314F"/>
                </a:solidFill>
              </a:defRPr>
            </a:lvl1pPr>
          </a:lstStyle>
          <a:p>
            <a:r>
              <a:rPr lang="en-GB" noProof="0"/>
              <a:t>Contents</a:t>
            </a:r>
          </a:p>
        </p:txBody>
      </p:sp>
      <p:sp>
        <p:nvSpPr>
          <p:cNvPr id="14" name="Subtitle 2"/>
          <p:cNvSpPr>
            <a:spLocks noGrp="1"/>
          </p:cNvSpPr>
          <p:nvPr>
            <p:ph type="subTitle" idx="1" hasCustomPrompt="1"/>
          </p:nvPr>
        </p:nvSpPr>
        <p:spPr>
          <a:xfrm>
            <a:off x="457200" y="1885950"/>
            <a:ext cx="8229600" cy="2875739"/>
          </a:xfrm>
          <a:noFill/>
        </p:spPr>
        <p:txBody>
          <a:bodyPr anchor="t">
            <a:normAutofit/>
          </a:bodyPr>
          <a:lstStyle>
            <a:lvl1pPr marL="514350" indent="-514350" algn="l">
              <a:buClr>
                <a:srgbClr val="28314F"/>
              </a:buClr>
              <a:buFont typeface="+mj-lt"/>
              <a:buAutoNum type="arabicPeriod"/>
              <a:defRPr sz="1800" b="1" baseline="0">
                <a:solidFill>
                  <a:srgbClr val="F392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Project vision</a:t>
            </a:r>
          </a:p>
          <a:p>
            <a:r>
              <a:rPr lang="en-GB" noProof="0"/>
              <a:t>Project Context</a:t>
            </a:r>
          </a:p>
          <a:p>
            <a:r>
              <a:rPr lang="en-GB" noProof="0"/>
              <a:t>…</a:t>
            </a:r>
          </a:p>
          <a:p>
            <a:endParaRPr lang="en-GB" noProof="0"/>
          </a:p>
          <a:p>
            <a:endParaRPr lang="en-GB" noProof="0"/>
          </a:p>
        </p:txBody>
      </p:sp>
      <p:sp>
        <p:nvSpPr>
          <p:cNvPr id="2" name="1 CuadroTexto"/>
          <p:cNvSpPr txBox="1"/>
          <p:nvPr userDrawn="1"/>
        </p:nvSpPr>
        <p:spPr>
          <a:xfrm>
            <a:off x="8001000" y="4800601"/>
            <a:ext cx="685800" cy="230832"/>
          </a:xfrm>
          <a:prstGeom prst="rect">
            <a:avLst/>
          </a:prstGeom>
          <a:noFill/>
        </p:spPr>
        <p:txBody>
          <a:bodyPr wrap="square" rtlCol="0">
            <a:spAutoFit/>
          </a:bodyPr>
          <a:lstStyle/>
          <a:p>
            <a:pPr algn="r"/>
            <a:fld id="{3F17F291-2120-4396-97E5-7EC76B2C334A}" type="slidenum">
              <a:rPr lang="en-GB" sz="900" noProof="0" smtClean="0"/>
              <a:pPr algn="r"/>
              <a:t>‹#›</a:t>
            </a:fld>
            <a:endParaRPr lang="en-GB" sz="900" noProof="0"/>
          </a:p>
        </p:txBody>
      </p:sp>
      <p:sp>
        <p:nvSpPr>
          <p:cNvPr id="10" name="Date Placeholder 3"/>
          <p:cNvSpPr txBox="1">
            <a:spLocks/>
          </p:cNvSpPr>
          <p:nvPr userDrawn="1"/>
        </p:nvSpPr>
        <p:spPr>
          <a:xfrm>
            <a:off x="457200" y="4810660"/>
            <a:ext cx="1752600" cy="181511"/>
          </a:xfrm>
          <a:prstGeom prst="rect">
            <a:avLst/>
          </a:prstGeom>
        </p:spPr>
        <p:txBody>
          <a:bodyPr vert="horz" lIns="91440" tIns="45720" rIns="91440" bIns="45720" rtlCol="0" anchor="ctr"/>
          <a:lstStyle>
            <a:lvl1pPr algn="l">
              <a:defRPr sz="1200">
                <a:solidFill>
                  <a:srgbClr val="0C4262"/>
                </a:solidFill>
              </a:defRPr>
            </a:lvl1pPr>
          </a:lstStyle>
          <a:p>
            <a:pPr>
              <a:defRPr/>
            </a:pPr>
            <a:r>
              <a:rPr lang="en-GB" sz="900" noProof="0">
                <a:solidFill>
                  <a:schemeClr val="tx1"/>
                </a:solidFill>
                <a:latin typeface="Calibri" panose="020F0502020204030204" pitchFamily="34" charset="0"/>
                <a:cs typeface="Calibri" panose="020F0502020204030204" pitchFamily="34" charset="0"/>
              </a:rPr>
              <a:t>www</a:t>
            </a:r>
            <a:r>
              <a:rPr lang="en-GB" sz="900" noProof="0">
                <a:solidFill>
                  <a:srgbClr val="3E2984"/>
                </a:solidFill>
                <a:latin typeface="Calibri" panose="020F0502020204030204" pitchFamily="34" charset="0"/>
                <a:cs typeface="Calibri" panose="020F0502020204030204" pitchFamily="34" charset="0"/>
              </a:rPr>
              <a:t>.</a:t>
            </a:r>
            <a:r>
              <a:rPr lang="en-GB" sz="900" noProof="0">
                <a:solidFill>
                  <a:srgbClr val="28314F"/>
                </a:solidFill>
                <a:latin typeface="Calibri" panose="020F0502020204030204" pitchFamily="34" charset="0"/>
                <a:cs typeface="Calibri" panose="020F0502020204030204" pitchFamily="34" charset="0"/>
              </a:rPr>
              <a:t>BigPolicyCanvas</a:t>
            </a:r>
            <a:r>
              <a:rPr lang="en-GB" sz="900" noProof="0">
                <a:solidFill>
                  <a:srgbClr val="191919"/>
                </a:solidFill>
                <a:latin typeface="Calibri" panose="020F0502020204030204" pitchFamily="34" charset="0"/>
                <a:cs typeface="Calibri" panose="020F0502020204030204" pitchFamily="34" charset="0"/>
              </a:rPr>
              <a:t>.eu</a:t>
            </a:r>
          </a:p>
        </p:txBody>
      </p:sp>
      <p:pic>
        <p:nvPicPr>
          <p:cNvPr id="12" name="10 Imagen">
            <a:extLst>
              <a:ext uri="{FF2B5EF4-FFF2-40B4-BE49-F238E27FC236}">
                <a16:creationId xmlns:a16="http://schemas.microsoft.com/office/drawing/2014/main" id="{935ECE7C-62D4-4988-8A27-BBDFF1803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904" y="91586"/>
            <a:ext cx="2397091" cy="12839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285750"/>
            <a:ext cx="5867400" cy="571500"/>
          </a:xfrm>
        </p:spPr>
        <p:txBody>
          <a:bodyPr anchor="t"/>
          <a:lstStyle>
            <a:lvl1pPr algn="l">
              <a:defRPr sz="1800" baseline="0">
                <a:solidFill>
                  <a:srgbClr val="28314F"/>
                </a:solidFill>
              </a:defRPr>
            </a:lvl1pPr>
          </a:lstStyle>
          <a:p>
            <a:r>
              <a:rPr lang="en-GB" noProof="0"/>
              <a:t>Click to edit Master title style</a:t>
            </a:r>
            <a:br>
              <a:rPr lang="en-GB" noProof="0"/>
            </a:br>
            <a:r>
              <a:rPr lang="en-GB" noProof="0"/>
              <a:t>line 2</a:t>
            </a:r>
          </a:p>
        </p:txBody>
      </p:sp>
      <p:sp>
        <p:nvSpPr>
          <p:cNvPr id="10" name="9 Rectángulo"/>
          <p:cNvSpPr/>
          <p:nvPr userDrawn="1"/>
        </p:nvSpPr>
        <p:spPr>
          <a:xfrm flipV="1">
            <a:off x="457200" y="857250"/>
            <a:ext cx="6984000" cy="34291"/>
          </a:xfrm>
          <a:prstGeom prst="rect">
            <a:avLst/>
          </a:prstGeom>
          <a:solidFill>
            <a:srgbClr val="831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userDrawn="1"/>
        </p:nvSpPr>
        <p:spPr>
          <a:xfrm>
            <a:off x="0" y="857252"/>
            <a:ext cx="457200" cy="34289"/>
          </a:xfrm>
          <a:prstGeom prst="rect">
            <a:avLst/>
          </a:prstGeom>
          <a:solidFill>
            <a:srgbClr val="28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10"/>
          <p:cNvSpPr/>
          <p:nvPr userDrawn="1"/>
        </p:nvSpPr>
        <p:spPr>
          <a:xfrm>
            <a:off x="0" y="5029200"/>
            <a:ext cx="9144000" cy="126900"/>
          </a:xfrm>
          <a:prstGeom prst="rect">
            <a:avLst/>
          </a:prstGeom>
          <a:solidFill>
            <a:srgbClr val="28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sp>
        <p:nvSpPr>
          <p:cNvPr id="15" name="Content Placeholder 2"/>
          <p:cNvSpPr>
            <a:spLocks noGrp="1"/>
          </p:cNvSpPr>
          <p:nvPr>
            <p:ph idx="1" hasCustomPrompt="1"/>
          </p:nvPr>
        </p:nvSpPr>
        <p:spPr>
          <a:xfrm>
            <a:off x="457200" y="1028700"/>
            <a:ext cx="8229600" cy="3714750"/>
          </a:xfrm>
        </p:spPr>
        <p:txBody>
          <a:bodyPr/>
          <a:lstStyle>
            <a:lvl1pPr marL="342900" indent="-342900">
              <a:buClr>
                <a:srgbClr val="3B519B"/>
              </a:buClr>
              <a:buFont typeface="Arial" panose="020B0604020202020204" pitchFamily="34" charset="0"/>
              <a:buChar char="•"/>
              <a:defRPr sz="1900">
                <a:solidFill>
                  <a:schemeClr val="tx1">
                    <a:lumMod val="95000"/>
                    <a:lumOff val="5000"/>
                  </a:schemeClr>
                </a:solidFill>
              </a:defRPr>
            </a:lvl1pPr>
            <a:lvl2pPr marL="742950" indent="-285750">
              <a:buClr>
                <a:srgbClr val="3B519B"/>
              </a:buClr>
              <a:buFont typeface="Courier New" panose="02070309020205020404" pitchFamily="49" charset="0"/>
              <a:buChar char="-"/>
              <a:defRPr sz="1800">
                <a:solidFill>
                  <a:schemeClr val="tx1">
                    <a:lumMod val="65000"/>
                    <a:lumOff val="35000"/>
                  </a:schemeClr>
                </a:solidFill>
              </a:defRPr>
            </a:lvl2pPr>
            <a:lvl3pPr>
              <a:buClr>
                <a:srgbClr val="3B519B"/>
              </a:buClr>
              <a:defRPr sz="1600" baseline="0">
                <a:solidFill>
                  <a:schemeClr val="tx1">
                    <a:lumMod val="50000"/>
                    <a:lumOff val="50000"/>
                  </a:schemeClr>
                </a:solidFill>
              </a:defRPr>
            </a:lvl3pPr>
            <a:lvl4pPr>
              <a:buClr>
                <a:srgbClr val="3B519B"/>
              </a:buClr>
              <a:defRPr sz="1400">
                <a:solidFill>
                  <a:schemeClr val="bg1">
                    <a:lumMod val="65000"/>
                  </a:schemeClr>
                </a:solidFill>
              </a:defRPr>
            </a:lvl4pPr>
            <a:lvl5pPr>
              <a:buClr>
                <a:srgbClr val="3B519B"/>
              </a:buClr>
              <a:defRPr sz="1300" baseline="0">
                <a:solidFill>
                  <a:schemeClr val="bg1">
                    <a:lumMod val="75000"/>
                  </a:schemeClr>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11 CuadroTexto"/>
          <p:cNvSpPr txBox="1"/>
          <p:nvPr userDrawn="1"/>
        </p:nvSpPr>
        <p:spPr>
          <a:xfrm>
            <a:off x="8001000" y="4762031"/>
            <a:ext cx="685800" cy="230832"/>
          </a:xfrm>
          <a:prstGeom prst="rect">
            <a:avLst/>
          </a:prstGeom>
          <a:noFill/>
        </p:spPr>
        <p:txBody>
          <a:bodyPr wrap="square" rtlCol="0">
            <a:spAutoFit/>
          </a:bodyPr>
          <a:lstStyle/>
          <a:p>
            <a:pPr algn="r"/>
            <a:fld id="{3F17F291-2120-4396-97E5-7EC76B2C334A}" type="slidenum">
              <a:rPr lang="es-ES" sz="900" smtClean="0"/>
              <a:pPr algn="r"/>
              <a:t>‹#›</a:t>
            </a:fld>
            <a:endParaRPr lang="es-ES" sz="900" dirty="0"/>
          </a:p>
        </p:txBody>
      </p:sp>
      <p:sp>
        <p:nvSpPr>
          <p:cNvPr id="11" name="Date Placeholder 3"/>
          <p:cNvSpPr txBox="1">
            <a:spLocks/>
          </p:cNvSpPr>
          <p:nvPr userDrawn="1"/>
        </p:nvSpPr>
        <p:spPr>
          <a:xfrm>
            <a:off x="457200" y="4810660"/>
            <a:ext cx="1752600" cy="181511"/>
          </a:xfrm>
          <a:prstGeom prst="rect">
            <a:avLst/>
          </a:prstGeom>
        </p:spPr>
        <p:txBody>
          <a:bodyPr vert="horz" lIns="91440" tIns="45720" rIns="91440" bIns="45720" rtlCol="0" anchor="ctr"/>
          <a:lstStyle>
            <a:lvl1pPr algn="l">
              <a:defRPr sz="1200">
                <a:solidFill>
                  <a:srgbClr val="0C4262"/>
                </a:solidFill>
              </a:defRPr>
            </a:lvl1pPr>
          </a:lstStyle>
          <a:p>
            <a:pPr>
              <a:defRPr/>
            </a:pPr>
            <a:r>
              <a:rPr lang="es-ES" sz="900" dirty="0">
                <a:solidFill>
                  <a:schemeClr val="tx1"/>
                </a:solidFill>
                <a:latin typeface="Calibri" panose="020F0502020204030204" pitchFamily="34" charset="0"/>
                <a:cs typeface="Calibri" panose="020F0502020204030204" pitchFamily="34" charset="0"/>
              </a:rPr>
              <a:t>www</a:t>
            </a:r>
            <a:r>
              <a:rPr lang="es-ES" sz="900" dirty="0">
                <a:solidFill>
                  <a:srgbClr val="3E2984"/>
                </a:solidFill>
                <a:latin typeface="Calibri" panose="020F0502020204030204" pitchFamily="34" charset="0"/>
                <a:cs typeface="Calibri" panose="020F0502020204030204" pitchFamily="34" charset="0"/>
              </a:rPr>
              <a:t>.</a:t>
            </a:r>
            <a:r>
              <a:rPr lang="es-ES" sz="900" dirty="0">
                <a:solidFill>
                  <a:srgbClr val="28314F"/>
                </a:solidFill>
                <a:latin typeface="Calibri" panose="020F0502020204030204" pitchFamily="34" charset="0"/>
                <a:cs typeface="Calibri" panose="020F0502020204030204" pitchFamily="34" charset="0"/>
              </a:rPr>
              <a:t>BigPolicyCanvas</a:t>
            </a:r>
            <a:r>
              <a:rPr lang="es-ES" sz="900" dirty="0">
                <a:solidFill>
                  <a:srgbClr val="191919"/>
                </a:solidFill>
                <a:latin typeface="Calibri" panose="020F0502020204030204" pitchFamily="34" charset="0"/>
                <a:cs typeface="Calibri" panose="020F0502020204030204" pitchFamily="34" charset="0"/>
              </a:rPr>
              <a:t>.eu</a:t>
            </a:r>
            <a:endParaRPr lang="en-US" sz="900" dirty="0">
              <a:solidFill>
                <a:srgbClr val="191919"/>
              </a:solidFill>
              <a:latin typeface="Calibri" panose="020F0502020204030204" pitchFamily="34" charset="0"/>
              <a:cs typeface="Calibri" panose="020F0502020204030204" pitchFamily="34" charset="0"/>
            </a:endParaRPr>
          </a:p>
        </p:txBody>
      </p:sp>
      <p:pic>
        <p:nvPicPr>
          <p:cNvPr id="14" name="12 Imagen">
            <a:extLst>
              <a:ext uri="{FF2B5EF4-FFF2-40B4-BE49-F238E27FC236}">
                <a16:creationId xmlns:a16="http://schemas.microsoft.com/office/drawing/2014/main" id="{B191B6BB-6DB3-447A-A6F0-EF265C7297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3862" y="134494"/>
            <a:ext cx="1756772" cy="9391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524000" y="1085850"/>
            <a:ext cx="5486400" cy="2686050"/>
          </a:xfrm>
        </p:spPr>
        <p:txBody>
          <a:bodyPr/>
          <a:lstStyle>
            <a:lvl1pPr marL="0" indent="0">
              <a:buNone/>
              <a:defRPr sz="3200">
                <a:solidFill>
                  <a:srgbClr val="FFC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13" name="Text Placeholder 3"/>
          <p:cNvSpPr>
            <a:spLocks noGrp="1"/>
          </p:cNvSpPr>
          <p:nvPr>
            <p:ph type="body" sz="half" idx="2" hasCustomPrompt="1"/>
          </p:nvPr>
        </p:nvSpPr>
        <p:spPr>
          <a:xfrm>
            <a:off x="1524000" y="4171950"/>
            <a:ext cx="5486400" cy="342900"/>
          </a:xfrm>
        </p:spPr>
        <p:txBody>
          <a:bodyPr>
            <a:normAutofit/>
          </a:bodyPr>
          <a:lstStyle>
            <a:lvl1pPr marL="0" indent="0">
              <a:buNone/>
              <a:defRPr sz="11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Master text styles</a:t>
            </a:r>
          </a:p>
        </p:txBody>
      </p:sp>
      <p:sp>
        <p:nvSpPr>
          <p:cNvPr id="10" name="Rectangle 10"/>
          <p:cNvSpPr/>
          <p:nvPr userDrawn="1"/>
        </p:nvSpPr>
        <p:spPr>
          <a:xfrm>
            <a:off x="0" y="5029200"/>
            <a:ext cx="9144000" cy="126900"/>
          </a:xfrm>
          <a:prstGeom prst="rect">
            <a:avLst/>
          </a:prstGeom>
          <a:solidFill>
            <a:srgbClr val="28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BC562"/>
              </a:solidFill>
            </a:endParaRPr>
          </a:p>
        </p:txBody>
      </p:sp>
      <p:sp>
        <p:nvSpPr>
          <p:cNvPr id="14" name="13 CuadroTexto"/>
          <p:cNvSpPr txBox="1"/>
          <p:nvPr userDrawn="1"/>
        </p:nvSpPr>
        <p:spPr>
          <a:xfrm>
            <a:off x="8001000" y="4762031"/>
            <a:ext cx="685800" cy="230832"/>
          </a:xfrm>
          <a:prstGeom prst="rect">
            <a:avLst/>
          </a:prstGeom>
          <a:noFill/>
        </p:spPr>
        <p:txBody>
          <a:bodyPr wrap="square" rtlCol="0">
            <a:spAutoFit/>
          </a:bodyPr>
          <a:lstStyle/>
          <a:p>
            <a:pPr algn="r"/>
            <a:fld id="{3F17F291-2120-4396-97E5-7EC76B2C334A}" type="slidenum">
              <a:rPr lang="es-ES" sz="900" smtClean="0"/>
              <a:pPr algn="r"/>
              <a:t>‹#›</a:t>
            </a:fld>
            <a:endParaRPr lang="es-ES" sz="900" dirty="0"/>
          </a:p>
        </p:txBody>
      </p:sp>
      <p:sp>
        <p:nvSpPr>
          <p:cNvPr id="15" name="Title 6"/>
          <p:cNvSpPr>
            <a:spLocks noGrp="1"/>
          </p:cNvSpPr>
          <p:nvPr>
            <p:ph type="title" hasCustomPrompt="1"/>
          </p:nvPr>
        </p:nvSpPr>
        <p:spPr>
          <a:xfrm>
            <a:off x="457200" y="285750"/>
            <a:ext cx="5867400" cy="571500"/>
          </a:xfrm>
        </p:spPr>
        <p:txBody>
          <a:bodyPr anchor="t"/>
          <a:lstStyle>
            <a:lvl1pPr algn="l">
              <a:defRPr sz="1800" baseline="0">
                <a:solidFill>
                  <a:srgbClr val="28314F"/>
                </a:solidFill>
              </a:defRPr>
            </a:lvl1pPr>
          </a:lstStyle>
          <a:p>
            <a:r>
              <a:rPr lang="en-GB" noProof="0"/>
              <a:t>Click to edit Master title style</a:t>
            </a:r>
            <a:br>
              <a:rPr lang="en-GB" noProof="0"/>
            </a:br>
            <a:r>
              <a:rPr lang="en-GB" noProof="0"/>
              <a:t>line 2</a:t>
            </a:r>
          </a:p>
        </p:txBody>
      </p:sp>
      <p:sp>
        <p:nvSpPr>
          <p:cNvPr id="18" name="17 Rectángulo"/>
          <p:cNvSpPr/>
          <p:nvPr userDrawn="1"/>
        </p:nvSpPr>
        <p:spPr>
          <a:xfrm>
            <a:off x="0" y="857252"/>
            <a:ext cx="457200" cy="34289"/>
          </a:xfrm>
          <a:prstGeom prst="rect">
            <a:avLst/>
          </a:prstGeom>
          <a:solidFill>
            <a:srgbClr val="28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userDrawn="1"/>
        </p:nvSpPr>
        <p:spPr>
          <a:xfrm flipV="1">
            <a:off x="457200" y="857250"/>
            <a:ext cx="6984000" cy="34291"/>
          </a:xfrm>
          <a:prstGeom prst="rect">
            <a:avLst/>
          </a:prstGeom>
          <a:solidFill>
            <a:srgbClr val="831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Date Placeholder 3"/>
          <p:cNvSpPr txBox="1">
            <a:spLocks/>
          </p:cNvSpPr>
          <p:nvPr userDrawn="1"/>
        </p:nvSpPr>
        <p:spPr>
          <a:xfrm>
            <a:off x="457200" y="4810660"/>
            <a:ext cx="1752600" cy="181511"/>
          </a:xfrm>
          <a:prstGeom prst="rect">
            <a:avLst/>
          </a:prstGeom>
        </p:spPr>
        <p:txBody>
          <a:bodyPr vert="horz" lIns="91440" tIns="45720" rIns="91440" bIns="45720" rtlCol="0" anchor="ctr"/>
          <a:lstStyle>
            <a:lvl1pPr algn="l">
              <a:defRPr sz="1200">
                <a:solidFill>
                  <a:srgbClr val="0C4262"/>
                </a:solidFill>
              </a:defRPr>
            </a:lvl1pPr>
          </a:lstStyle>
          <a:p>
            <a:pPr>
              <a:defRPr/>
            </a:pPr>
            <a:r>
              <a:rPr lang="es-ES" sz="900" dirty="0">
                <a:solidFill>
                  <a:schemeClr val="tx1"/>
                </a:solidFill>
                <a:latin typeface="Calibri" panose="020F0502020204030204" pitchFamily="34" charset="0"/>
                <a:cs typeface="Calibri" panose="020F0502020204030204" pitchFamily="34" charset="0"/>
              </a:rPr>
              <a:t>www</a:t>
            </a:r>
            <a:r>
              <a:rPr lang="es-ES" sz="900" dirty="0">
                <a:solidFill>
                  <a:srgbClr val="3E2984"/>
                </a:solidFill>
                <a:latin typeface="Calibri" panose="020F0502020204030204" pitchFamily="34" charset="0"/>
                <a:cs typeface="Calibri" panose="020F0502020204030204" pitchFamily="34" charset="0"/>
              </a:rPr>
              <a:t>.</a:t>
            </a:r>
            <a:r>
              <a:rPr lang="es-ES" sz="900" dirty="0">
                <a:solidFill>
                  <a:srgbClr val="28314F"/>
                </a:solidFill>
                <a:latin typeface="Calibri" panose="020F0502020204030204" pitchFamily="34" charset="0"/>
                <a:cs typeface="Calibri" panose="020F0502020204030204" pitchFamily="34" charset="0"/>
              </a:rPr>
              <a:t>BigPolicyCanvas</a:t>
            </a:r>
            <a:r>
              <a:rPr lang="es-ES" sz="900" dirty="0">
                <a:solidFill>
                  <a:srgbClr val="191919"/>
                </a:solidFill>
                <a:latin typeface="Calibri" panose="020F0502020204030204" pitchFamily="34" charset="0"/>
                <a:cs typeface="Calibri" panose="020F0502020204030204" pitchFamily="34" charset="0"/>
              </a:rPr>
              <a:t>.eu</a:t>
            </a:r>
            <a:endParaRPr lang="en-US" sz="900" dirty="0">
              <a:solidFill>
                <a:srgbClr val="191919"/>
              </a:solidFill>
              <a:latin typeface="Calibri" panose="020F0502020204030204" pitchFamily="34" charset="0"/>
              <a:cs typeface="Calibri" panose="020F0502020204030204" pitchFamily="34" charset="0"/>
            </a:endParaRPr>
          </a:p>
        </p:txBody>
      </p:sp>
      <p:pic>
        <p:nvPicPr>
          <p:cNvPr id="19" name="12 Imagen">
            <a:extLst>
              <a:ext uri="{FF2B5EF4-FFF2-40B4-BE49-F238E27FC236}">
                <a16:creationId xmlns:a16="http://schemas.microsoft.com/office/drawing/2014/main" id="{DC95041C-006A-428B-B3E2-200840C2B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3862" y="134494"/>
            <a:ext cx="1756772" cy="939134"/>
          </a:xfrm>
          <a:prstGeom prst="rect">
            <a:avLst/>
          </a:prstGeom>
        </p:spPr>
      </p:pic>
      <p:sp>
        <p:nvSpPr>
          <p:cNvPr id="5" name="Text Placeholder 4">
            <a:extLst>
              <a:ext uri="{FF2B5EF4-FFF2-40B4-BE49-F238E27FC236}">
                <a16:creationId xmlns:a16="http://schemas.microsoft.com/office/drawing/2014/main" id="{9EC58C4C-ACB8-4A03-A85F-EAC820809EF1}"/>
              </a:ext>
            </a:extLst>
          </p:cNvPr>
          <p:cNvSpPr>
            <a:spLocks noGrp="1"/>
          </p:cNvSpPr>
          <p:nvPr>
            <p:ph type="body" sz="quarter" idx="10" hasCustomPrompt="1"/>
          </p:nvPr>
        </p:nvSpPr>
        <p:spPr>
          <a:xfrm>
            <a:off x="1524000" y="3886200"/>
            <a:ext cx="5526000" cy="284400"/>
          </a:xfrm>
          <a:solidFill>
            <a:srgbClr val="4E1D50"/>
          </a:solidFill>
        </p:spPr>
        <p:txBody>
          <a:bodyPr>
            <a:normAutofit/>
          </a:bodyPr>
          <a:lstStyle>
            <a:lvl1pPr marL="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noProof="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 </a:t>
            </a:r>
          </a:p>
          <a:p>
            <a:pPr lvl="3"/>
            <a:r>
              <a:rPr lang="en-GB" noProof="0"/>
              <a:t>Fourth level</a:t>
            </a:r>
          </a:p>
          <a:p>
            <a:pPr lvl="4"/>
            <a:r>
              <a:rPr lang="en-GB" noProof="0"/>
              <a:t>Fifth level</a:t>
            </a:r>
          </a:p>
          <a:p>
            <a:pPr lvl="4"/>
            <a:endParaRPr lang="en-GB" noProof="0"/>
          </a:p>
          <a:p>
            <a:pPr lvl="4"/>
            <a:endParaRPr lang="en-GB" noProof="0"/>
          </a:p>
          <a:p>
            <a:pPr lvl="4"/>
            <a:endParaRPr lang="en-GB" noProof="0"/>
          </a:p>
        </p:txBody>
      </p:sp>
      <p:sp>
        <p:nvSpPr>
          <p:cNvPr id="2" name="Title Placeholder 1"/>
          <p:cNvSpPr>
            <a:spLocks noGrp="1"/>
          </p:cNvSpPr>
          <p:nvPr>
            <p:ph type="title"/>
          </p:nvPr>
        </p:nvSpPr>
        <p:spPr>
          <a:xfrm>
            <a:off x="457200" y="-114300"/>
            <a:ext cx="5867400" cy="800100"/>
          </a:xfrm>
          <a:prstGeom prst="rect">
            <a:avLst/>
          </a:prstGeom>
        </p:spPr>
        <p:txBody>
          <a:bodyPr vert="horz" lIns="91440" tIns="45720" rIns="91440" bIns="45720" rtlCol="0" anchor="b">
            <a:noAutofit/>
          </a:bodyPr>
          <a:lstStyle/>
          <a:p>
            <a:r>
              <a:rPr lang="en-GB" noProof="0"/>
              <a:t>Title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Lst>
  <p:hf hdr="0" dt="0"/>
  <p:txStyles>
    <p:titleStyle>
      <a:lvl1pPr algn="l" defTabSz="914400" rtl="0" eaLnBrk="1" latinLnBrk="0" hangingPunct="1">
        <a:spcBef>
          <a:spcPct val="0"/>
        </a:spcBef>
        <a:buNone/>
        <a:tabLst>
          <a:tab pos="2600325" algn="l"/>
        </a:tabLst>
        <a:defRPr sz="3600" i="0" kern="1200">
          <a:solidFill>
            <a:srgbClr val="B34074"/>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Wingdings" pitchFamily="2" charset="2"/>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hyperlink" Target="mailto:nuria.rodriguez@atos.net" TargetMode="External"/><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80FB0-01B0-47A8-9B3E-F14DA96C8CCA}"/>
              </a:ext>
            </a:extLst>
          </p:cNvPr>
          <p:cNvPicPr>
            <a:picLocks noChangeAspect="1"/>
          </p:cNvPicPr>
          <p:nvPr/>
        </p:nvPicPr>
        <p:blipFill>
          <a:blip r:embed="rId2"/>
          <a:stretch>
            <a:fillRect/>
          </a:stretch>
        </p:blipFill>
        <p:spPr>
          <a:xfrm>
            <a:off x="1295400" y="1276350"/>
            <a:ext cx="7010400" cy="3558042"/>
          </a:xfrm>
          <a:prstGeom prst="rect">
            <a:avLst/>
          </a:prstGeom>
        </p:spPr>
      </p:pic>
    </p:spTree>
    <p:extLst>
      <p:ext uri="{BB962C8B-B14F-4D97-AF65-F5344CB8AC3E}">
        <p14:creationId xmlns:p14="http://schemas.microsoft.com/office/powerpoint/2010/main" val="408668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85A7-5E35-47BD-9F1A-CB17602A1C52}"/>
              </a:ext>
            </a:extLst>
          </p:cNvPr>
          <p:cNvSpPr>
            <a:spLocks noGrp="1"/>
          </p:cNvSpPr>
          <p:nvPr>
            <p:ph type="title"/>
          </p:nvPr>
        </p:nvSpPr>
        <p:spPr/>
        <p:txBody>
          <a:bodyPr/>
          <a:lstStyle/>
          <a:p>
            <a:r>
              <a:rPr lang="es-ES_tradnl" b="1" dirty="0"/>
              <a:t>Big </a:t>
            </a:r>
            <a:r>
              <a:rPr lang="es-ES_tradnl" b="1" dirty="0" err="1"/>
              <a:t>Policy</a:t>
            </a:r>
            <a:r>
              <a:rPr lang="es-ES_tradnl" b="1" dirty="0"/>
              <a:t> </a:t>
            </a:r>
            <a:r>
              <a:rPr lang="es-ES_tradnl" b="1" dirty="0" err="1"/>
              <a:t>Canvas</a:t>
            </a:r>
            <a:r>
              <a:rPr lang="es-ES_tradnl" b="1" dirty="0"/>
              <a:t> &amp; BDVA</a:t>
            </a:r>
            <a:endParaRPr lang="es-ES" b="1" dirty="0"/>
          </a:p>
        </p:txBody>
      </p:sp>
      <p:pic>
        <p:nvPicPr>
          <p:cNvPr id="4" name="Picture 3">
            <a:extLst>
              <a:ext uri="{FF2B5EF4-FFF2-40B4-BE49-F238E27FC236}">
                <a16:creationId xmlns:a16="http://schemas.microsoft.com/office/drawing/2014/main" id="{FD36902D-8FBC-4F10-9820-8AA9CE58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373" y="857250"/>
            <a:ext cx="4131345" cy="4131345"/>
          </a:xfrm>
          <a:prstGeom prst="rect">
            <a:avLst/>
          </a:prstGeom>
        </p:spPr>
      </p:pic>
      <p:pic>
        <p:nvPicPr>
          <p:cNvPr id="7" name="Picture 6">
            <a:extLst>
              <a:ext uri="{FF2B5EF4-FFF2-40B4-BE49-F238E27FC236}">
                <a16:creationId xmlns:a16="http://schemas.microsoft.com/office/drawing/2014/main" id="{0197C22F-FA96-4C6E-A51E-D5BDA859E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935" y="1047529"/>
            <a:ext cx="3918282" cy="1710983"/>
          </a:xfrm>
          <a:prstGeom prst="rect">
            <a:avLst/>
          </a:prstGeom>
        </p:spPr>
      </p:pic>
      <p:pic>
        <p:nvPicPr>
          <p:cNvPr id="9" name="Picture 8">
            <a:extLst>
              <a:ext uri="{FF2B5EF4-FFF2-40B4-BE49-F238E27FC236}">
                <a16:creationId xmlns:a16="http://schemas.microsoft.com/office/drawing/2014/main" id="{5C790472-4153-46DA-9A01-6FC87F1F21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55" y="2885501"/>
            <a:ext cx="2305818" cy="2103094"/>
          </a:xfrm>
          <a:prstGeom prst="rect">
            <a:avLst/>
          </a:prstGeom>
        </p:spPr>
      </p:pic>
      <p:pic>
        <p:nvPicPr>
          <p:cNvPr id="11" name="Picture 10">
            <a:extLst>
              <a:ext uri="{FF2B5EF4-FFF2-40B4-BE49-F238E27FC236}">
                <a16:creationId xmlns:a16="http://schemas.microsoft.com/office/drawing/2014/main" id="{9583D426-54D3-425A-84C1-DA342D12C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0268" y="2984548"/>
            <a:ext cx="1905000" cy="1905000"/>
          </a:xfrm>
          <a:prstGeom prst="rect">
            <a:avLst/>
          </a:prstGeom>
        </p:spPr>
      </p:pic>
      <p:pic>
        <p:nvPicPr>
          <p:cNvPr id="15" name="Picture 14">
            <a:extLst>
              <a:ext uri="{FF2B5EF4-FFF2-40B4-BE49-F238E27FC236}">
                <a16:creationId xmlns:a16="http://schemas.microsoft.com/office/drawing/2014/main" id="{3CF460A8-0393-4B3B-91D3-4880440E1F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9835" y="3081116"/>
            <a:ext cx="1841497" cy="1830059"/>
          </a:xfrm>
          <a:prstGeom prst="rect">
            <a:avLst/>
          </a:prstGeom>
        </p:spPr>
      </p:pic>
    </p:spTree>
    <p:extLst>
      <p:ext uri="{BB962C8B-B14F-4D97-AF65-F5344CB8AC3E}">
        <p14:creationId xmlns:p14="http://schemas.microsoft.com/office/powerpoint/2010/main" val="123312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C6E0-91BD-4835-AD35-DAA84B7E65E5}"/>
              </a:ext>
            </a:extLst>
          </p:cNvPr>
          <p:cNvSpPr>
            <a:spLocks noGrp="1"/>
          </p:cNvSpPr>
          <p:nvPr>
            <p:ph type="title"/>
          </p:nvPr>
        </p:nvSpPr>
        <p:spPr/>
        <p:txBody>
          <a:bodyPr/>
          <a:lstStyle/>
          <a:p>
            <a:r>
              <a:rPr lang="es-ES_tradnl" b="1" dirty="0"/>
              <a:t>Workshop </a:t>
            </a:r>
            <a:r>
              <a:rPr lang="es-ES_tradnl" b="1" dirty="0" err="1"/>
              <a:t>focus</a:t>
            </a:r>
            <a:endParaRPr lang="es-ES" b="1" dirty="0"/>
          </a:p>
        </p:txBody>
      </p:sp>
      <p:pic>
        <p:nvPicPr>
          <p:cNvPr id="5" name="Picture 4">
            <a:extLst>
              <a:ext uri="{FF2B5EF4-FFF2-40B4-BE49-F238E27FC236}">
                <a16:creationId xmlns:a16="http://schemas.microsoft.com/office/drawing/2014/main" id="{F0CBE060-FD5E-43FF-B52F-3CFC3CE5F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028700"/>
            <a:ext cx="3718274" cy="3873766"/>
          </a:xfrm>
          <a:prstGeom prst="rect">
            <a:avLst/>
          </a:prstGeom>
        </p:spPr>
      </p:pic>
      <p:sp>
        <p:nvSpPr>
          <p:cNvPr id="7" name="Thought Bubble: Cloud 6">
            <a:extLst>
              <a:ext uri="{FF2B5EF4-FFF2-40B4-BE49-F238E27FC236}">
                <a16:creationId xmlns:a16="http://schemas.microsoft.com/office/drawing/2014/main" id="{10FC1740-308D-40A0-A3A4-FC93DEC7028A}"/>
              </a:ext>
            </a:extLst>
          </p:cNvPr>
          <p:cNvSpPr/>
          <p:nvPr/>
        </p:nvSpPr>
        <p:spPr>
          <a:xfrm>
            <a:off x="225083" y="1028700"/>
            <a:ext cx="3127718" cy="2781300"/>
          </a:xfrm>
          <a:prstGeom prst="cloudCallout">
            <a:avLst>
              <a:gd name="adj1" fmla="val 113150"/>
              <a:gd name="adj2" fmla="val -28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Roadmap for Future Research Directions in Data-Driven Policy Making</a:t>
            </a:r>
          </a:p>
          <a:p>
            <a:pPr algn="ctr"/>
            <a:endParaRPr lang="es-ES" sz="2000" dirty="0"/>
          </a:p>
        </p:txBody>
      </p:sp>
    </p:spTree>
    <p:extLst>
      <p:ext uri="{BB962C8B-B14F-4D97-AF65-F5344CB8AC3E}">
        <p14:creationId xmlns:p14="http://schemas.microsoft.com/office/powerpoint/2010/main" val="102013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3000" y="3028950"/>
            <a:ext cx="6858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37" name="Picture 2" descr="E:\PPT potx\New Logos\Atos.png"/>
          <p:cNvPicPr>
            <a:picLocks noChangeAspect="1" noChangeArrowheads="1"/>
          </p:cNvPicPr>
          <p:nvPr/>
        </p:nvPicPr>
        <p:blipFill>
          <a:blip r:embed="rId3"/>
          <a:srcRect/>
          <a:stretch>
            <a:fillRect/>
          </a:stretch>
        </p:blipFill>
        <p:spPr bwMode="auto">
          <a:xfrm>
            <a:off x="1657351" y="3631675"/>
            <a:ext cx="774872" cy="265389"/>
          </a:xfrm>
          <a:prstGeom prst="rect">
            <a:avLst/>
          </a:prstGeom>
          <a:noFill/>
          <a:ln w="9525">
            <a:noFill/>
            <a:miter lim="800000"/>
            <a:headEnd/>
            <a:tailEnd/>
          </a:ln>
        </p:spPr>
      </p:pic>
      <p:sp>
        <p:nvSpPr>
          <p:cNvPr id="11" name="TextBox 51"/>
          <p:cNvSpPr txBox="1"/>
          <p:nvPr/>
        </p:nvSpPr>
        <p:spPr>
          <a:xfrm>
            <a:off x="1143000" y="1725919"/>
            <a:ext cx="6858000" cy="1390124"/>
          </a:xfrm>
          <a:prstGeom prst="rect">
            <a:avLst/>
          </a:prstGeom>
          <a:noFill/>
        </p:spPr>
        <p:txBody>
          <a:bodyPr wrap="square" rtlCol="0">
            <a:spAutoFit/>
          </a:bodyPr>
          <a:lstStyle/>
          <a:p>
            <a:pPr algn="ctr">
              <a:spcBef>
                <a:spcPts val="450"/>
              </a:spcBef>
              <a:defRPr/>
            </a:pPr>
            <a:r>
              <a:rPr lang="en-US" sz="3600" b="1" dirty="0">
                <a:solidFill>
                  <a:srgbClr val="FFC000"/>
                </a:solidFill>
              </a:rPr>
              <a:t>Thank you for your attention!</a:t>
            </a:r>
          </a:p>
          <a:p>
            <a:pPr algn="ctr">
              <a:spcBef>
                <a:spcPts val="450"/>
              </a:spcBef>
              <a:defRPr/>
            </a:pPr>
            <a:r>
              <a:rPr lang="en-US" sz="2000" b="1" dirty="0">
                <a:solidFill>
                  <a:schemeClr val="tx1">
                    <a:lumMod val="75000"/>
                    <a:lumOff val="25000"/>
                  </a:schemeClr>
                </a:solidFill>
              </a:rPr>
              <a:t>Nuria Rodríguez Domínguez</a:t>
            </a:r>
          </a:p>
          <a:p>
            <a:pPr algn="ctr">
              <a:spcBef>
                <a:spcPts val="450"/>
              </a:spcBef>
              <a:defRPr/>
            </a:pPr>
            <a:r>
              <a:rPr lang="en-US" sz="2000" b="1" dirty="0">
                <a:solidFill>
                  <a:schemeClr val="tx1">
                    <a:lumMod val="75000"/>
                    <a:lumOff val="25000"/>
                  </a:schemeClr>
                </a:solidFill>
              </a:rPr>
              <a:t> (</a:t>
            </a:r>
            <a:r>
              <a:rPr lang="en-US" sz="2000" b="1" dirty="0">
                <a:solidFill>
                  <a:schemeClr val="tx1">
                    <a:lumMod val="75000"/>
                    <a:lumOff val="25000"/>
                  </a:schemeClr>
                </a:solidFill>
                <a:hlinkClick r:id="rId4"/>
              </a:rPr>
              <a:t>nuria.rodriguez@atos.net</a:t>
            </a:r>
            <a:r>
              <a:rPr lang="en-US" sz="2000" b="1" dirty="0">
                <a:solidFill>
                  <a:schemeClr val="tx1">
                    <a:lumMod val="75000"/>
                    <a:lumOff val="25000"/>
                  </a:schemeClr>
                </a:solidFill>
              </a:rPr>
              <a:t>)</a:t>
            </a:r>
          </a:p>
        </p:txBody>
      </p:sp>
      <p:pic>
        <p:nvPicPr>
          <p:cNvPr id="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348" y="4131147"/>
            <a:ext cx="556240" cy="5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20"/>
          <p:cNvSpPr/>
          <p:nvPr/>
        </p:nvSpPr>
        <p:spPr>
          <a:xfrm>
            <a:off x="2228850" y="4457700"/>
            <a:ext cx="2628900" cy="300082"/>
          </a:xfrm>
          <a:prstGeom prst="rect">
            <a:avLst/>
          </a:prstGeom>
        </p:spPr>
        <p:txBody>
          <a:bodyPr wrap="square" lIns="0" rIns="0">
            <a:spAutoFit/>
          </a:bodyPr>
          <a:lstStyle/>
          <a:p>
            <a:r>
              <a:rPr lang="en-US" sz="675" dirty="0">
                <a:solidFill>
                  <a:schemeClr val="bg1">
                    <a:lumMod val="50000"/>
                  </a:schemeClr>
                </a:solidFill>
              </a:rPr>
              <a:t>This project has received funding from the European Union’s Horizon 2020 research and innovation </a:t>
            </a:r>
            <a:r>
              <a:rPr lang="en-US" sz="675" dirty="0" err="1">
                <a:solidFill>
                  <a:schemeClr val="bg1">
                    <a:lumMod val="50000"/>
                  </a:schemeClr>
                </a:solidFill>
              </a:rPr>
              <a:t>programme</a:t>
            </a:r>
            <a:r>
              <a:rPr lang="en-US" sz="675" dirty="0">
                <a:solidFill>
                  <a:schemeClr val="bg1">
                    <a:lumMod val="50000"/>
                  </a:schemeClr>
                </a:solidFill>
              </a:rPr>
              <a:t> under grant agreement No 769623</a:t>
            </a:r>
            <a:endParaRPr lang="en-GB" sz="675" b="1" dirty="0">
              <a:solidFill>
                <a:schemeClr val="bg1">
                  <a:lumMod val="50000"/>
                </a:schemeClr>
              </a:solidFill>
            </a:endParaRPr>
          </a:p>
        </p:txBody>
      </p:sp>
      <p:pic>
        <p:nvPicPr>
          <p:cNvPr id="34" name="3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8750" y="4206106"/>
            <a:ext cx="715784" cy="715784"/>
          </a:xfrm>
          <a:prstGeom prst="rect">
            <a:avLst/>
          </a:prstGeom>
        </p:spPr>
      </p:pic>
      <p:pic>
        <p:nvPicPr>
          <p:cNvPr id="21" name="2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0073" y="57150"/>
            <a:ext cx="3232411" cy="1730506"/>
          </a:xfrm>
          <a:prstGeom prst="rect">
            <a:avLst/>
          </a:prstGeom>
        </p:spPr>
      </p:pic>
      <p:sp>
        <p:nvSpPr>
          <p:cNvPr id="22" name="Date Placeholder 3"/>
          <p:cNvSpPr txBox="1">
            <a:spLocks/>
          </p:cNvSpPr>
          <p:nvPr/>
        </p:nvSpPr>
        <p:spPr>
          <a:xfrm>
            <a:off x="6295184" y="4748945"/>
            <a:ext cx="1386404" cy="167186"/>
          </a:xfrm>
          <a:prstGeom prst="rect">
            <a:avLst/>
          </a:prstGeom>
        </p:spPr>
        <p:txBody>
          <a:bodyPr vert="horz" lIns="0" tIns="34290" rIns="0" bIns="34290" rtlCol="0" anchor="ctr"/>
          <a:lstStyle>
            <a:lvl1pPr algn="l">
              <a:defRPr sz="1200">
                <a:solidFill>
                  <a:srgbClr val="0C4262"/>
                </a:solidFill>
              </a:defRPr>
            </a:lvl1pPr>
          </a:lstStyle>
          <a:p>
            <a:pPr lvl="0" algn="r">
              <a:defRPr/>
            </a:pPr>
            <a:r>
              <a:rPr lang="es-ES" sz="825" b="1" dirty="0">
                <a:solidFill>
                  <a:schemeClr val="bg1">
                    <a:lumMod val="65000"/>
                  </a:schemeClr>
                </a:solidFill>
                <a:latin typeface="Comfortaa" panose="020F0603070200060003" pitchFamily="34" charset="0"/>
              </a:rPr>
              <a:t>www.</a:t>
            </a:r>
            <a:r>
              <a:rPr lang="es-ES" sz="825" b="1" dirty="0">
                <a:solidFill>
                  <a:srgbClr val="F3921D"/>
                </a:solidFill>
                <a:latin typeface="Comfortaa" panose="020F0603070200060003" pitchFamily="34" charset="0"/>
              </a:rPr>
              <a:t>BigPolicyCanvas</a:t>
            </a:r>
            <a:r>
              <a:rPr lang="es-ES" sz="825" b="1" dirty="0">
                <a:solidFill>
                  <a:schemeClr val="bg1">
                    <a:lumMod val="65000"/>
                  </a:schemeClr>
                </a:solidFill>
                <a:latin typeface="Comfortaa" panose="020F0603070200060003" pitchFamily="34" charset="0"/>
              </a:rPr>
              <a:t>.eu</a:t>
            </a:r>
            <a:endParaRPr lang="en-US" sz="825" b="1" dirty="0">
              <a:solidFill>
                <a:schemeClr val="bg1">
                  <a:lumMod val="65000"/>
                </a:schemeClr>
              </a:solidFill>
              <a:latin typeface="Comfortaa" panose="020F0603070200060003" pitchFamily="34" charset="0"/>
            </a:endParaRPr>
          </a:p>
        </p:txBody>
      </p:sp>
      <p:pic>
        <p:nvPicPr>
          <p:cNvPr id="3" name="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7500" y="3546729"/>
            <a:ext cx="1088227" cy="483067"/>
          </a:xfrm>
          <a:prstGeom prst="rect">
            <a:avLst/>
          </a:prstGeom>
        </p:spPr>
      </p:pic>
      <p:pic>
        <p:nvPicPr>
          <p:cNvPr id="4" name="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2293" y="3429000"/>
            <a:ext cx="1684624" cy="669258"/>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36917" y="3557320"/>
            <a:ext cx="1512402" cy="510377"/>
          </a:xfrm>
          <a:prstGeom prst="rect">
            <a:avLst/>
          </a:prstGeom>
        </p:spPr>
      </p:pic>
      <p:pic>
        <p:nvPicPr>
          <p:cNvPr id="25" name="24 Imagen"/>
          <p:cNvPicPr>
            <a:picLocks noChangeAspect="1"/>
          </p:cNvPicPr>
          <p:nvPr/>
        </p:nvPicPr>
        <p:blipFill rotWithShape="1">
          <a:blip r:embed="rId11" cstate="print">
            <a:extLst>
              <a:ext uri="{28A0092B-C50C-407E-A947-70E740481C1C}">
                <a14:useLocalDpi xmlns:a14="http://schemas.microsoft.com/office/drawing/2010/main" val="0"/>
              </a:ext>
            </a:extLst>
          </a:blip>
          <a:srcRect l="37605" r="39318" b="17623"/>
          <a:stretch/>
        </p:blipFill>
        <p:spPr>
          <a:xfrm rot="10800000">
            <a:off x="7125348" y="-30167"/>
            <a:ext cx="2057400" cy="4131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308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4"/>
          <p:cNvSpPr/>
          <p:nvPr/>
        </p:nvSpPr>
        <p:spPr>
          <a:xfrm>
            <a:off x="2425631" y="3460684"/>
            <a:ext cx="4267200" cy="338554"/>
          </a:xfrm>
          <a:prstGeom prst="rect">
            <a:avLst/>
          </a:prstGeom>
        </p:spPr>
        <p:txBody>
          <a:bodyPr wrap="square">
            <a:spAutoFit/>
          </a:bodyPr>
          <a:lstStyle/>
          <a:p>
            <a:r>
              <a:rPr lang="en-GB" sz="1600" b="1" dirty="0">
                <a:solidFill>
                  <a:schemeClr val="bg1">
                    <a:lumMod val="65000"/>
                  </a:schemeClr>
                </a:solidFill>
              </a:rPr>
              <a:t>Nuria Rodríguez (ATOS)</a:t>
            </a:r>
          </a:p>
        </p:txBody>
      </p:sp>
      <p:sp>
        <p:nvSpPr>
          <p:cNvPr id="18" name="Rectangle 20"/>
          <p:cNvSpPr/>
          <p:nvPr/>
        </p:nvSpPr>
        <p:spPr>
          <a:xfrm>
            <a:off x="4876800" y="4556012"/>
            <a:ext cx="2875113" cy="507831"/>
          </a:xfrm>
          <a:prstGeom prst="rect">
            <a:avLst/>
          </a:prstGeom>
        </p:spPr>
        <p:txBody>
          <a:bodyPr wrap="square" lIns="0" rIns="0">
            <a:spAutoFit/>
          </a:bodyPr>
          <a:lstStyle/>
          <a:p>
            <a:r>
              <a:rPr lang="en-US" sz="900" dirty="0">
                <a:solidFill>
                  <a:schemeClr val="bg1">
                    <a:lumMod val="50000"/>
                  </a:schemeClr>
                </a:solidFill>
              </a:rPr>
              <a:t>This project has received funding from the European Union’s Horizon 2020 research and innovation </a:t>
            </a:r>
            <a:r>
              <a:rPr lang="en-US" sz="900" dirty="0" err="1">
                <a:solidFill>
                  <a:schemeClr val="bg1">
                    <a:lumMod val="50000"/>
                  </a:schemeClr>
                </a:solidFill>
              </a:rPr>
              <a:t>programme</a:t>
            </a:r>
            <a:r>
              <a:rPr lang="en-US" sz="900" dirty="0">
                <a:solidFill>
                  <a:schemeClr val="bg1">
                    <a:lumMod val="50000"/>
                  </a:schemeClr>
                </a:solidFill>
              </a:rPr>
              <a:t> under grant agreement No 769623</a:t>
            </a:r>
            <a:endParaRPr lang="en-GB" sz="900" b="1" dirty="0">
              <a:solidFill>
                <a:schemeClr val="bg1">
                  <a:lumMod val="50000"/>
                </a:schemeClr>
              </a:solidFill>
            </a:endParaRPr>
          </a:p>
        </p:txBody>
      </p:sp>
      <p:sp>
        <p:nvSpPr>
          <p:cNvPr id="21" name="Date Placeholder 3"/>
          <p:cNvSpPr txBox="1">
            <a:spLocks/>
          </p:cNvSpPr>
          <p:nvPr/>
        </p:nvSpPr>
        <p:spPr>
          <a:xfrm>
            <a:off x="6869579" y="3865655"/>
            <a:ext cx="1848539" cy="167186"/>
          </a:xfrm>
          <a:prstGeom prst="rect">
            <a:avLst/>
          </a:prstGeom>
        </p:spPr>
        <p:txBody>
          <a:bodyPr vert="horz" lIns="0" tIns="45720" rIns="0" bIns="45720" rtlCol="0" anchor="ctr"/>
          <a:lstStyle>
            <a:lvl1pPr algn="l">
              <a:defRPr sz="1200">
                <a:solidFill>
                  <a:srgbClr val="0C4262"/>
                </a:solidFill>
              </a:defRPr>
            </a:lvl1pPr>
          </a:lstStyle>
          <a:p>
            <a:pPr lvl="0" algn="r">
              <a:defRPr/>
            </a:pPr>
            <a:r>
              <a:rPr kumimoji="0" lang="es-ES" sz="1100" b="1" i="0" u="none" strike="noStrike" kern="1200" cap="none" spc="0" normalizeH="0" baseline="0" noProof="0" dirty="0">
                <a:ln>
                  <a:noFill/>
                </a:ln>
                <a:solidFill>
                  <a:schemeClr val="bg1">
                    <a:lumMod val="65000"/>
                  </a:schemeClr>
                </a:solidFill>
                <a:effectLst/>
                <a:uLnTx/>
                <a:uFillTx/>
                <a:latin typeface="Comfortaa" panose="020F0603070200060003" pitchFamily="34" charset="0"/>
              </a:rPr>
              <a:t>www.</a:t>
            </a:r>
            <a:r>
              <a:rPr lang="es-ES" sz="1100" b="1" dirty="0">
                <a:solidFill>
                  <a:srgbClr val="F3921D"/>
                </a:solidFill>
                <a:latin typeface="Comfortaa" panose="020F0603070200060003" pitchFamily="34" charset="0"/>
              </a:rPr>
              <a:t>Bi</a:t>
            </a:r>
            <a:r>
              <a:rPr kumimoji="0" lang="es-ES" sz="1100" b="1" i="0" u="none" strike="noStrike" kern="1200" cap="none" spc="0" normalizeH="0" baseline="0" noProof="0" dirty="0">
                <a:ln>
                  <a:noFill/>
                </a:ln>
                <a:solidFill>
                  <a:srgbClr val="F3921D"/>
                </a:solidFill>
                <a:effectLst/>
                <a:uLnTx/>
                <a:uFillTx/>
                <a:latin typeface="Comfortaa" panose="020F0603070200060003" pitchFamily="34" charset="0"/>
              </a:rPr>
              <a:t>gPolicyCanvas</a:t>
            </a:r>
            <a:r>
              <a:rPr kumimoji="0" lang="es-ES" sz="1100" b="1" i="0" u="none" strike="noStrike" kern="1200" cap="none" spc="0" normalizeH="0" baseline="0" noProof="0" dirty="0">
                <a:ln>
                  <a:noFill/>
                </a:ln>
                <a:solidFill>
                  <a:schemeClr val="bg1">
                    <a:lumMod val="65000"/>
                  </a:schemeClr>
                </a:solidFill>
                <a:effectLst/>
                <a:uLnTx/>
                <a:uFillTx/>
                <a:latin typeface="Comfortaa" panose="020F0603070200060003" pitchFamily="34" charset="0"/>
              </a:rPr>
              <a:t>.eu</a:t>
            </a:r>
            <a:endParaRPr kumimoji="0" lang="en-US" sz="1100" b="1" i="0" u="none" strike="noStrike" kern="1200" cap="none" spc="0" normalizeH="0" baseline="0" noProof="0" dirty="0">
              <a:ln>
                <a:noFill/>
              </a:ln>
              <a:solidFill>
                <a:schemeClr val="bg1">
                  <a:lumMod val="65000"/>
                </a:schemeClr>
              </a:solidFill>
              <a:effectLst/>
              <a:uLnTx/>
              <a:uFillTx/>
              <a:latin typeface="Comfortaa" panose="020F0603070200060003" pitchFamily="34" charset="0"/>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480" y="177248"/>
            <a:ext cx="3404806" cy="1822799"/>
          </a:xfrm>
          <a:prstGeom prst="rect">
            <a:avLst/>
          </a:prstGeom>
        </p:spPr>
      </p:pic>
      <p:sp>
        <p:nvSpPr>
          <p:cNvPr id="27" name="26 Rectángulo"/>
          <p:cNvSpPr/>
          <p:nvPr/>
        </p:nvSpPr>
        <p:spPr>
          <a:xfrm>
            <a:off x="8991600" y="0"/>
            <a:ext cx="159744" cy="5143500"/>
          </a:xfrm>
          <a:prstGeom prst="rect">
            <a:avLst/>
          </a:prstGeom>
          <a:solidFill>
            <a:srgbClr val="28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8991601" y="1085850"/>
            <a:ext cx="159744" cy="544408"/>
          </a:xfrm>
          <a:prstGeom prst="rect">
            <a:avLst/>
          </a:prstGeom>
          <a:solidFill>
            <a:srgbClr val="B91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2 Imagen">
            <a:extLst>
              <a:ext uri="{FF2B5EF4-FFF2-40B4-BE49-F238E27FC236}">
                <a16:creationId xmlns:a16="http://schemas.microsoft.com/office/drawing/2014/main" id="{DF7DE10E-1047-4D9D-AFFC-BEB87B5049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984" t="14164" r="38462" b="14756"/>
          <a:stretch/>
        </p:blipFill>
        <p:spPr>
          <a:xfrm>
            <a:off x="180097" y="1029927"/>
            <a:ext cx="2226847" cy="3780000"/>
          </a:xfrm>
          <a:prstGeom prst="rect">
            <a:avLst/>
          </a:prstGeom>
          <a:ln>
            <a:noFill/>
          </a:ln>
          <a:effectLst>
            <a:outerShdw blurRad="292100" dist="139700" dir="2700000" algn="tl" rotWithShape="0">
              <a:srgbClr val="333333">
                <a:alpha val="65000"/>
              </a:srgbClr>
            </a:outerShdw>
          </a:effectLst>
        </p:spPr>
      </p:pic>
      <p:pic>
        <p:nvPicPr>
          <p:cNvPr id="30" name="19 Imagen">
            <a:extLst>
              <a:ext uri="{FF2B5EF4-FFF2-40B4-BE49-F238E27FC236}">
                <a16:creationId xmlns:a16="http://schemas.microsoft.com/office/drawing/2014/main" id="{8C09C3E5-D942-4974-9105-D89DEF61A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5419" y="4258839"/>
            <a:ext cx="954378" cy="954378"/>
          </a:xfrm>
          <a:prstGeom prst="rect">
            <a:avLst/>
          </a:prstGeom>
        </p:spPr>
      </p:pic>
      <p:pic>
        <p:nvPicPr>
          <p:cNvPr id="31" name="Picture 30">
            <a:extLst>
              <a:ext uri="{FF2B5EF4-FFF2-40B4-BE49-F238E27FC236}">
                <a16:creationId xmlns:a16="http://schemas.microsoft.com/office/drawing/2014/main" id="{9E8B2925-C898-4DAD-ADFE-C3ABDA2FF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8615" y="2952750"/>
            <a:ext cx="933333" cy="933333"/>
          </a:xfrm>
          <a:prstGeom prst="rect">
            <a:avLst/>
          </a:prstGeom>
        </p:spPr>
      </p:pic>
      <p:sp>
        <p:nvSpPr>
          <p:cNvPr id="19" name="TextBox 22">
            <a:extLst>
              <a:ext uri="{FF2B5EF4-FFF2-40B4-BE49-F238E27FC236}">
                <a16:creationId xmlns:a16="http://schemas.microsoft.com/office/drawing/2014/main" id="{8D16035C-B363-4612-8370-61F92E820A28}"/>
              </a:ext>
            </a:extLst>
          </p:cNvPr>
          <p:cNvSpPr txBox="1"/>
          <p:nvPr/>
        </p:nvSpPr>
        <p:spPr>
          <a:xfrm>
            <a:off x="2406112" y="1947243"/>
            <a:ext cx="6166511" cy="954107"/>
          </a:xfrm>
          <a:prstGeom prst="rect">
            <a:avLst/>
          </a:prstGeom>
          <a:noFill/>
        </p:spPr>
        <p:txBody>
          <a:bodyPr wrap="square" rtlCol="0">
            <a:spAutoFit/>
          </a:bodyPr>
          <a:lstStyle/>
          <a:p>
            <a:r>
              <a:rPr lang="en-US" sz="2800" b="1" dirty="0">
                <a:solidFill>
                  <a:srgbClr val="28314F"/>
                </a:solidFill>
              </a:rPr>
              <a:t>Defining the Future of Decision and Policy Making through Big Data</a:t>
            </a:r>
          </a:p>
        </p:txBody>
      </p:sp>
      <p:sp>
        <p:nvSpPr>
          <p:cNvPr id="20" name="TextBox 43">
            <a:extLst>
              <a:ext uri="{FF2B5EF4-FFF2-40B4-BE49-F238E27FC236}">
                <a16:creationId xmlns:a16="http://schemas.microsoft.com/office/drawing/2014/main" id="{AB853A0B-05D1-4B22-AF72-AD18FFB40477}"/>
              </a:ext>
            </a:extLst>
          </p:cNvPr>
          <p:cNvSpPr txBox="1"/>
          <p:nvPr/>
        </p:nvSpPr>
        <p:spPr>
          <a:xfrm>
            <a:off x="2432727" y="2799353"/>
            <a:ext cx="5194510" cy="461665"/>
          </a:xfrm>
          <a:prstGeom prst="rect">
            <a:avLst/>
          </a:prstGeom>
          <a:noFill/>
        </p:spPr>
        <p:txBody>
          <a:bodyPr wrap="square" rtlCol="0">
            <a:spAutoFit/>
          </a:bodyPr>
          <a:lstStyle/>
          <a:p>
            <a:r>
              <a:rPr lang="en-US" sz="2400" b="1" dirty="0">
                <a:solidFill>
                  <a:srgbClr val="F3921D"/>
                </a:solidFill>
              </a:rPr>
              <a:t>Introduction</a:t>
            </a:r>
          </a:p>
        </p:txBody>
      </p:sp>
      <p:sp>
        <p:nvSpPr>
          <p:cNvPr id="22" name="Rectangle 14">
            <a:extLst>
              <a:ext uri="{FF2B5EF4-FFF2-40B4-BE49-F238E27FC236}">
                <a16:creationId xmlns:a16="http://schemas.microsoft.com/office/drawing/2014/main" id="{13E3C663-4E8F-45CF-A5B3-C5DC9B6D671A}"/>
              </a:ext>
            </a:extLst>
          </p:cNvPr>
          <p:cNvSpPr/>
          <p:nvPr/>
        </p:nvSpPr>
        <p:spPr>
          <a:xfrm>
            <a:off x="2432727" y="3813806"/>
            <a:ext cx="4267200" cy="584775"/>
          </a:xfrm>
          <a:prstGeom prst="rect">
            <a:avLst/>
          </a:prstGeom>
        </p:spPr>
        <p:txBody>
          <a:bodyPr wrap="square">
            <a:spAutoFit/>
          </a:bodyPr>
          <a:lstStyle/>
          <a:p>
            <a:r>
              <a:rPr lang="en-US" sz="1600" b="1" dirty="0">
                <a:solidFill>
                  <a:schemeClr val="bg1">
                    <a:lumMod val="65000"/>
                  </a:schemeClr>
                </a:solidFill>
              </a:rPr>
              <a:t>2</a:t>
            </a:r>
            <a:r>
              <a:rPr lang="en-US" sz="1600" b="1" baseline="30000" dirty="0">
                <a:solidFill>
                  <a:schemeClr val="bg1">
                    <a:lumMod val="65000"/>
                  </a:schemeClr>
                </a:solidFill>
              </a:rPr>
              <a:t>nd</a:t>
            </a:r>
            <a:r>
              <a:rPr lang="en-US" sz="1600" b="1" dirty="0">
                <a:solidFill>
                  <a:schemeClr val="bg1">
                    <a:lumMod val="65000"/>
                  </a:schemeClr>
                </a:solidFill>
              </a:rPr>
              <a:t> Big Policy Canvas Workshop</a:t>
            </a:r>
          </a:p>
          <a:p>
            <a:r>
              <a:rPr lang="en-US" sz="1600" b="1" dirty="0">
                <a:solidFill>
                  <a:schemeClr val="bg1">
                    <a:lumMod val="65000"/>
                  </a:schemeClr>
                </a:solidFill>
              </a:rPr>
              <a:t>(Vienna, 14/11/2018)</a:t>
            </a:r>
          </a:p>
        </p:txBody>
      </p:sp>
    </p:spTree>
    <p:extLst>
      <p:ext uri="{BB962C8B-B14F-4D97-AF65-F5344CB8AC3E}">
        <p14:creationId xmlns:p14="http://schemas.microsoft.com/office/powerpoint/2010/main" val="231969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C7B1C9-EA15-46AD-A6D0-22A41D225D99}"/>
              </a:ext>
            </a:extLst>
          </p:cNvPr>
          <p:cNvSpPr>
            <a:spLocks noGrp="1"/>
          </p:cNvSpPr>
          <p:nvPr>
            <p:ph type="ctrTitle"/>
          </p:nvPr>
        </p:nvSpPr>
        <p:spPr/>
        <p:txBody>
          <a:bodyPr/>
          <a:lstStyle/>
          <a:p>
            <a:r>
              <a:rPr lang="en-US" dirty="0"/>
              <a:t>Introduction to the project</a:t>
            </a:r>
            <a:endParaRPr lang="es-ES" dirty="0"/>
          </a:p>
        </p:txBody>
      </p:sp>
      <p:sp>
        <p:nvSpPr>
          <p:cNvPr id="7" name="Subtitle 6">
            <a:extLst>
              <a:ext uri="{FF2B5EF4-FFF2-40B4-BE49-F238E27FC236}">
                <a16:creationId xmlns:a16="http://schemas.microsoft.com/office/drawing/2014/main" id="{999BE7FE-ECF6-4C4B-8A02-C49B09CB0867}"/>
              </a:ext>
            </a:extLst>
          </p:cNvPr>
          <p:cNvSpPr>
            <a:spLocks noGrp="1"/>
          </p:cNvSpPr>
          <p:nvPr>
            <p:ph type="subTitle" idx="1"/>
          </p:nvPr>
        </p:nvSpPr>
        <p:spPr/>
        <p:txBody>
          <a:bodyPr/>
          <a:lstStyle/>
          <a:p>
            <a:r>
              <a:rPr lang="es-ES_tradnl" dirty="0"/>
              <a:t>Who </a:t>
            </a:r>
            <a:r>
              <a:rPr lang="es-ES_tradnl" dirty="0" err="1"/>
              <a:t>we</a:t>
            </a:r>
            <a:r>
              <a:rPr lang="es-ES_tradnl" dirty="0"/>
              <a:t> are</a:t>
            </a:r>
          </a:p>
          <a:p>
            <a:r>
              <a:rPr lang="es-ES_tradnl" dirty="0" err="1"/>
              <a:t>Our</a:t>
            </a:r>
            <a:r>
              <a:rPr lang="es-ES_tradnl" dirty="0"/>
              <a:t> </a:t>
            </a:r>
            <a:r>
              <a:rPr lang="es-ES_tradnl" dirty="0" err="1"/>
              <a:t>Vision</a:t>
            </a:r>
            <a:r>
              <a:rPr lang="es-ES_tradnl" dirty="0"/>
              <a:t> &amp; </a:t>
            </a:r>
            <a:r>
              <a:rPr lang="es-ES_tradnl" dirty="0" err="1"/>
              <a:t>Mission</a:t>
            </a:r>
            <a:endParaRPr lang="es-ES_tradnl" dirty="0"/>
          </a:p>
          <a:p>
            <a:r>
              <a:rPr lang="es-ES_tradnl" dirty="0"/>
              <a:t>Big </a:t>
            </a:r>
            <a:r>
              <a:rPr lang="es-ES_tradnl" dirty="0" err="1"/>
              <a:t>Policy</a:t>
            </a:r>
            <a:r>
              <a:rPr lang="es-ES_tradnl" dirty="0"/>
              <a:t> </a:t>
            </a:r>
            <a:r>
              <a:rPr lang="es-ES_tradnl" dirty="0" err="1"/>
              <a:t>Canvas</a:t>
            </a:r>
            <a:r>
              <a:rPr lang="es-ES_tradnl" dirty="0"/>
              <a:t> </a:t>
            </a:r>
            <a:r>
              <a:rPr lang="es-ES_tradnl" dirty="0" err="1"/>
              <a:t>Offering</a:t>
            </a:r>
            <a:endParaRPr lang="es-ES_tradnl" dirty="0"/>
          </a:p>
          <a:p>
            <a:r>
              <a:rPr lang="es-ES_tradnl" dirty="0"/>
              <a:t>Big </a:t>
            </a:r>
            <a:r>
              <a:rPr lang="es-ES_tradnl" dirty="0" err="1"/>
              <a:t>Policy</a:t>
            </a:r>
            <a:r>
              <a:rPr lang="es-ES_tradnl" dirty="0"/>
              <a:t> </a:t>
            </a:r>
            <a:r>
              <a:rPr lang="es-ES_tradnl" dirty="0" err="1"/>
              <a:t>Canvas</a:t>
            </a:r>
            <a:r>
              <a:rPr lang="es-ES_tradnl" dirty="0"/>
              <a:t> &amp; BDVA</a:t>
            </a:r>
          </a:p>
          <a:p>
            <a:r>
              <a:rPr lang="es-ES_tradnl" dirty="0"/>
              <a:t>Workshop </a:t>
            </a:r>
            <a:r>
              <a:rPr lang="es-ES_tradnl" dirty="0" err="1"/>
              <a:t>focus</a:t>
            </a:r>
            <a:endParaRPr lang="en-US" dirty="0"/>
          </a:p>
        </p:txBody>
      </p:sp>
    </p:spTree>
    <p:extLst>
      <p:ext uri="{BB962C8B-B14F-4D97-AF65-F5344CB8AC3E}">
        <p14:creationId xmlns:p14="http://schemas.microsoft.com/office/powerpoint/2010/main" val="396975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5932" y="370854"/>
            <a:ext cx="4400550" cy="571500"/>
          </a:xfrm>
        </p:spPr>
        <p:txBody>
          <a:bodyPr/>
          <a:lstStyle/>
          <a:p>
            <a:r>
              <a:rPr lang="es-ES_tradnl" b="1" dirty="0"/>
              <a:t>Who </a:t>
            </a:r>
            <a:r>
              <a:rPr lang="es-ES_tradnl" b="1" dirty="0" err="1"/>
              <a:t>we</a:t>
            </a:r>
            <a:r>
              <a:rPr lang="es-ES_tradnl" b="1" dirty="0"/>
              <a:t> are</a:t>
            </a:r>
            <a:endParaRPr lang="es-ES" b="1" dirty="0"/>
          </a:p>
        </p:txBody>
      </p:sp>
      <p:sp>
        <p:nvSpPr>
          <p:cNvPr id="3" name="2 Marcador de contenido"/>
          <p:cNvSpPr>
            <a:spLocks noGrp="1"/>
          </p:cNvSpPr>
          <p:nvPr>
            <p:ph idx="1"/>
          </p:nvPr>
        </p:nvSpPr>
        <p:spPr/>
        <p:txBody>
          <a:bodyPr/>
          <a:lstStyle/>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sz="1200" dirty="0">
              <a:solidFill>
                <a:srgbClr val="28314F"/>
              </a:solidFill>
            </a:endParaRPr>
          </a:p>
          <a:p>
            <a:pPr>
              <a:buClr>
                <a:srgbClr val="28314F"/>
              </a:buClr>
            </a:pPr>
            <a:endParaRPr lang="es-ES_tradnl" dirty="0">
              <a:solidFill>
                <a:srgbClr val="28314F"/>
              </a:solidFill>
            </a:endParaRPr>
          </a:p>
        </p:txBody>
      </p:sp>
      <p:pic>
        <p:nvPicPr>
          <p:cNvPr id="6" name="Picture 5"/>
          <p:cNvPicPr>
            <a:picLocks noChangeAspect="1"/>
          </p:cNvPicPr>
          <p:nvPr/>
        </p:nvPicPr>
        <p:blipFill rotWithShape="1">
          <a:blip r:embed="rId2"/>
          <a:srcRect l="7489" r="10999"/>
          <a:stretch/>
        </p:blipFill>
        <p:spPr>
          <a:xfrm>
            <a:off x="305833" y="1152985"/>
            <a:ext cx="3491441" cy="3437976"/>
          </a:xfrm>
          <a:prstGeom prst="rect">
            <a:avLst/>
          </a:prstGeom>
        </p:spPr>
      </p:pic>
      <p:grpSp>
        <p:nvGrpSpPr>
          <p:cNvPr id="8" name="Group 7">
            <a:extLst>
              <a:ext uri="{FF2B5EF4-FFF2-40B4-BE49-F238E27FC236}">
                <a16:creationId xmlns:a16="http://schemas.microsoft.com/office/drawing/2014/main" id="{252D35D7-200D-4160-AFB4-BC4176713A0A}"/>
              </a:ext>
            </a:extLst>
          </p:cNvPr>
          <p:cNvGrpSpPr/>
          <p:nvPr/>
        </p:nvGrpSpPr>
        <p:grpSpPr>
          <a:xfrm>
            <a:off x="4286250" y="985527"/>
            <a:ext cx="4400550" cy="3801096"/>
            <a:chOff x="3929651" y="1752600"/>
            <a:chExt cx="4800600" cy="4572000"/>
          </a:xfrm>
        </p:grpSpPr>
        <p:sp>
          <p:nvSpPr>
            <p:cNvPr id="25" name="Rounded Rectangle 24"/>
            <p:cNvSpPr/>
            <p:nvPr/>
          </p:nvSpPr>
          <p:spPr>
            <a:xfrm>
              <a:off x="3929651" y="1752600"/>
              <a:ext cx="4800600" cy="4572000"/>
            </a:xfrm>
            <a:prstGeom prst="roundRect">
              <a:avLst>
                <a:gd name="adj" fmla="val 3873"/>
              </a:avLst>
            </a:prstGeom>
            <a:solidFill>
              <a:schemeClr val="bg1"/>
            </a:solidFill>
            <a:ln>
              <a:solidFill>
                <a:srgbClr val="F3921D"/>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13" name="4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3969" y="5233051"/>
              <a:ext cx="2744296" cy="926094"/>
            </a:xfrm>
            <a:prstGeom prst="rect">
              <a:avLst/>
            </a:prstGeom>
          </p:spPr>
        </p:pic>
        <p:pic>
          <p:nvPicPr>
            <p:cNvPr id="26" name="Picture 2" descr="E:\PPT potx\New Logos\Atos.png"/>
            <p:cNvPicPr>
              <a:picLocks noChangeAspect="1" noChangeArrowheads="1"/>
            </p:cNvPicPr>
            <p:nvPr/>
          </p:nvPicPr>
          <p:blipFill>
            <a:blip r:embed="rId4"/>
            <a:srcRect/>
            <a:stretch>
              <a:fillRect/>
            </a:stretch>
          </p:blipFill>
          <p:spPr bwMode="auto">
            <a:xfrm>
              <a:off x="4554120" y="2181266"/>
              <a:ext cx="1698184" cy="581618"/>
            </a:xfrm>
            <a:prstGeom prst="rect">
              <a:avLst/>
            </a:prstGeom>
            <a:noFill/>
            <a:ln w="9525">
              <a:noFill/>
              <a:miter lim="800000"/>
              <a:headEnd/>
              <a:tailEnd/>
            </a:ln>
          </p:spPr>
        </p:pic>
        <p:pic>
          <p:nvPicPr>
            <p:cNvPr id="29" name="Picture 2" descr="C:\Users\S237463\Documents\ARI\PROJECTS\IN PROGRESS\SONNETS\WP1\T1.1\Templates\ntua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146" y="3120484"/>
              <a:ext cx="1944281" cy="861600"/>
            </a:xfrm>
            <a:prstGeom prst="rect">
              <a:avLst/>
            </a:prstGeom>
            <a:noFill/>
            <a:extLst>
              <a:ext uri="{909E8E84-426E-40DD-AFC4-6F175D3DCCD1}">
                <a14:hiddenFill xmlns:a14="http://schemas.microsoft.com/office/drawing/2010/main">
                  <a:solidFill>
                    <a:srgbClr val="FFFFFF"/>
                  </a:solidFill>
                </a14:hiddenFill>
              </a:ext>
            </a:extLst>
          </p:spPr>
        </p:pic>
        <p:pic>
          <p:nvPicPr>
            <p:cNvPr id="30" name="3 Imagen"/>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2637" y="4033815"/>
              <a:ext cx="2730948" cy="1084936"/>
            </a:xfrm>
            <a:prstGeom prst="rect">
              <a:avLst/>
            </a:prstGeom>
          </p:spPr>
        </p:pic>
        <p:pic>
          <p:nvPicPr>
            <p:cNvPr id="5" name="Picture 4">
              <a:extLst>
                <a:ext uri="{FF2B5EF4-FFF2-40B4-BE49-F238E27FC236}">
                  <a16:creationId xmlns:a16="http://schemas.microsoft.com/office/drawing/2014/main" id="{B6EC18F7-5EF2-41B0-A20B-86A4D74C491C}"/>
                </a:ext>
              </a:extLst>
            </p:cNvPr>
            <p:cNvPicPr>
              <a:picLocks noChangeAspect="1"/>
            </p:cNvPicPr>
            <p:nvPr/>
          </p:nvPicPr>
          <p:blipFill>
            <a:blip r:embed="rId7"/>
            <a:stretch>
              <a:fillRect/>
            </a:stretch>
          </p:blipFill>
          <p:spPr>
            <a:xfrm>
              <a:off x="7753860" y="2005949"/>
              <a:ext cx="861600" cy="861600"/>
            </a:xfrm>
            <a:prstGeom prst="rect">
              <a:avLst/>
            </a:prstGeom>
          </p:spPr>
        </p:pic>
        <p:pic>
          <p:nvPicPr>
            <p:cNvPr id="9" name="Picture 8">
              <a:extLst>
                <a:ext uri="{FF2B5EF4-FFF2-40B4-BE49-F238E27FC236}">
                  <a16:creationId xmlns:a16="http://schemas.microsoft.com/office/drawing/2014/main" id="{772A2781-1795-4919-8D58-EFF0A5012D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501" t="7681" r="18353" b="18349"/>
            <a:stretch/>
          </p:blipFill>
          <p:spPr>
            <a:xfrm>
              <a:off x="7784362" y="3096149"/>
              <a:ext cx="636000" cy="690351"/>
            </a:xfrm>
            <a:prstGeom prst="rect">
              <a:avLst/>
            </a:prstGeom>
          </p:spPr>
        </p:pic>
        <p:pic>
          <p:nvPicPr>
            <p:cNvPr id="11" name="Picture 10">
              <a:extLst>
                <a:ext uri="{FF2B5EF4-FFF2-40B4-BE49-F238E27FC236}">
                  <a16:creationId xmlns:a16="http://schemas.microsoft.com/office/drawing/2014/main" id="{3A4C0E19-E9E9-49A8-85FF-5C1662F159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5940" y="4326993"/>
              <a:ext cx="538162" cy="538162"/>
            </a:xfrm>
            <a:prstGeom prst="rect">
              <a:avLst/>
            </a:prstGeom>
          </p:spPr>
        </p:pic>
        <p:pic>
          <p:nvPicPr>
            <p:cNvPr id="14" name="Picture 13">
              <a:extLst>
                <a:ext uri="{FF2B5EF4-FFF2-40B4-BE49-F238E27FC236}">
                  <a16:creationId xmlns:a16="http://schemas.microsoft.com/office/drawing/2014/main" id="{70EC5AE4-9F31-49D9-9829-060E32F324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5114" y="5304001"/>
              <a:ext cx="656994" cy="656994"/>
            </a:xfrm>
            <a:prstGeom prst="rect">
              <a:avLst/>
            </a:prstGeom>
          </p:spPr>
        </p:pic>
        <p:pic>
          <p:nvPicPr>
            <p:cNvPr id="28" name="Picture 27">
              <a:extLst>
                <a:ext uri="{FF2B5EF4-FFF2-40B4-BE49-F238E27FC236}">
                  <a16:creationId xmlns:a16="http://schemas.microsoft.com/office/drawing/2014/main" id="{ADC754E9-F808-41EC-9EE6-893AF41FCE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3121" y="3186685"/>
              <a:ext cx="616872" cy="616872"/>
            </a:xfrm>
            <a:prstGeom prst="rect">
              <a:avLst/>
            </a:prstGeom>
          </p:spPr>
        </p:pic>
        <p:pic>
          <p:nvPicPr>
            <p:cNvPr id="38" name="Picture 37">
              <a:extLst>
                <a:ext uri="{FF2B5EF4-FFF2-40B4-BE49-F238E27FC236}">
                  <a16:creationId xmlns:a16="http://schemas.microsoft.com/office/drawing/2014/main" id="{03F5A8B6-BB2D-46B9-B765-1B2B2361D9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46049" y="4239871"/>
              <a:ext cx="607741" cy="607741"/>
            </a:xfrm>
            <a:prstGeom prst="rect">
              <a:avLst/>
            </a:prstGeom>
          </p:spPr>
        </p:pic>
        <p:pic>
          <p:nvPicPr>
            <p:cNvPr id="46" name="Picture 45">
              <a:extLst>
                <a:ext uri="{FF2B5EF4-FFF2-40B4-BE49-F238E27FC236}">
                  <a16:creationId xmlns:a16="http://schemas.microsoft.com/office/drawing/2014/main" id="{DA1A5C69-86FF-4F43-9A5E-2C2C0546FE3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20649" y="2155143"/>
              <a:ext cx="607741" cy="607741"/>
            </a:xfrm>
            <a:prstGeom prst="rect">
              <a:avLst/>
            </a:prstGeom>
          </p:spPr>
        </p:pic>
        <p:pic>
          <p:nvPicPr>
            <p:cNvPr id="7" name="Picture 6">
              <a:extLst>
                <a:ext uri="{FF2B5EF4-FFF2-40B4-BE49-F238E27FC236}">
                  <a16:creationId xmlns:a16="http://schemas.microsoft.com/office/drawing/2014/main" id="{5AC0DE21-EA19-4473-8236-D87FC802642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82236" y="5347351"/>
              <a:ext cx="578186" cy="551204"/>
            </a:xfrm>
            <a:prstGeom prst="rect">
              <a:avLst/>
            </a:prstGeom>
          </p:spPr>
        </p:pic>
      </p:grpSp>
    </p:spTree>
    <p:extLst>
      <p:ext uri="{BB962C8B-B14F-4D97-AF65-F5344CB8AC3E}">
        <p14:creationId xmlns:p14="http://schemas.microsoft.com/office/powerpoint/2010/main" val="124502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 y="310672"/>
            <a:ext cx="4400550" cy="571500"/>
          </a:xfrm>
        </p:spPr>
        <p:txBody>
          <a:bodyPr/>
          <a:lstStyle/>
          <a:p>
            <a:r>
              <a:rPr lang="es-ES" b="1" dirty="0" err="1"/>
              <a:t>Our</a:t>
            </a:r>
            <a:r>
              <a:rPr lang="es-ES" b="1" dirty="0"/>
              <a:t> </a:t>
            </a:r>
            <a:r>
              <a:rPr lang="es-ES" b="1" dirty="0" err="1"/>
              <a:t>Vision</a:t>
            </a:r>
            <a:r>
              <a:rPr lang="es-ES" b="1" dirty="0"/>
              <a:t> &amp; </a:t>
            </a:r>
            <a:r>
              <a:rPr lang="es-ES" b="1" dirty="0" err="1"/>
              <a:t>Mission</a:t>
            </a:r>
            <a:endParaRPr lang="es-ES" b="1" dirty="0"/>
          </a:p>
        </p:txBody>
      </p:sp>
      <p:sp>
        <p:nvSpPr>
          <p:cNvPr id="9" name="1 Rectángulo"/>
          <p:cNvSpPr/>
          <p:nvPr/>
        </p:nvSpPr>
        <p:spPr>
          <a:xfrm>
            <a:off x="1143000" y="3028950"/>
            <a:ext cx="6858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3" name="Group 2">
            <a:extLst>
              <a:ext uri="{FF2B5EF4-FFF2-40B4-BE49-F238E27FC236}">
                <a16:creationId xmlns:a16="http://schemas.microsoft.com/office/drawing/2014/main" id="{ECAEBD36-5505-46C1-8538-98610340272B}"/>
              </a:ext>
            </a:extLst>
          </p:cNvPr>
          <p:cNvGrpSpPr/>
          <p:nvPr/>
        </p:nvGrpSpPr>
        <p:grpSpPr>
          <a:xfrm>
            <a:off x="1524000" y="965678"/>
            <a:ext cx="6324600" cy="3848100"/>
            <a:chOff x="609600" y="1447800"/>
            <a:chExt cx="7924800" cy="482135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133600"/>
              <a:ext cx="4610100" cy="3653505"/>
            </a:xfrm>
            <a:prstGeom prst="rect">
              <a:avLst/>
            </a:prstGeom>
          </p:spPr>
        </p:pic>
        <p:sp>
          <p:nvSpPr>
            <p:cNvPr id="8" name="16 Rectángulo"/>
            <p:cNvSpPr/>
            <p:nvPr/>
          </p:nvSpPr>
          <p:spPr>
            <a:xfrm>
              <a:off x="609600" y="5486399"/>
              <a:ext cx="7924800" cy="782753"/>
            </a:xfrm>
            <a:prstGeom prst="rect">
              <a:avLst/>
            </a:prstGeom>
            <a:solidFill>
              <a:srgbClr val="F392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Foster </a:t>
              </a:r>
              <a:r>
                <a:rPr lang="es-ES" sz="1200" b="1" dirty="0" err="1">
                  <a:solidFill>
                    <a:srgbClr val="28314F"/>
                  </a:solidFill>
                  <a:latin typeface="Verdana" panose="020B0604030504040204" pitchFamily="34" charset="0"/>
                  <a:ea typeface="Verdana" panose="020B0604030504040204" pitchFamily="34" charset="0"/>
                  <a:cs typeface="Verdana" panose="020B0604030504040204" pitchFamily="34" charset="0"/>
                </a:rPr>
                <a:t>collaboration</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amongst</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relevant</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stakeholders</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&amp;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offer</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the</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28314F"/>
                  </a:solidFill>
                  <a:latin typeface="Verdana" panose="020B0604030504040204" pitchFamily="34" charset="0"/>
                  <a:ea typeface="Verdana" panose="020B0604030504040204" pitchFamily="34" charset="0"/>
                  <a:cs typeface="Verdana" panose="020B0604030504040204" pitchFamily="34" charset="0"/>
                </a:rPr>
                <a:t>knowledge</a:t>
              </a:r>
              <a:r>
                <a:rPr lang="es-ES" sz="1200" b="1" dirty="0">
                  <a:solidFill>
                    <a:srgbClr val="28314F"/>
                  </a:solidFill>
                  <a:latin typeface="Verdana" panose="020B0604030504040204" pitchFamily="34" charset="0"/>
                  <a:ea typeface="Verdana" panose="020B0604030504040204" pitchFamily="34" charset="0"/>
                  <a:cs typeface="Verdana" panose="020B0604030504040204" pitchFamily="34" charset="0"/>
                </a:rPr>
                <a:t> base</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28314F"/>
                  </a:solidFill>
                  <a:latin typeface="Verdana" panose="020B0604030504040204" pitchFamily="34" charset="0"/>
                  <a:ea typeface="Verdana" panose="020B0604030504040204" pitchFamily="34" charset="0"/>
                  <a:cs typeface="Verdana" panose="020B0604030504040204" pitchFamily="34" charset="0"/>
                </a:rPr>
                <a:t>research</a:t>
              </a:r>
              <a:r>
                <a:rPr lang="es-ES" sz="1200" b="1"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28314F"/>
                  </a:solidFill>
                  <a:latin typeface="Verdana" panose="020B0604030504040204" pitchFamily="34" charset="0"/>
                  <a:ea typeface="Verdana" panose="020B0604030504040204" pitchFamily="34" charset="0"/>
                  <a:cs typeface="Verdana" panose="020B0604030504040204" pitchFamily="34" charset="0"/>
                </a:rPr>
                <a:t>directions</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and </a:t>
              </a:r>
              <a:r>
                <a:rPr lang="es-ES" sz="1200" b="1" dirty="0" err="1">
                  <a:solidFill>
                    <a:srgbClr val="28314F"/>
                  </a:solidFill>
                  <a:latin typeface="Verdana" panose="020B0604030504040204" pitchFamily="34" charset="0"/>
                  <a:ea typeface="Verdana" panose="020B0604030504040204" pitchFamily="34" charset="0"/>
                  <a:cs typeface="Verdana" panose="020B0604030504040204" pitchFamily="34" charset="0"/>
                </a:rPr>
                <a:t>recommendations</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towards</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materialising</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this</a:t>
              </a:r>
              <a:r>
                <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rPr>
                <a:t> </a:t>
              </a:r>
              <a:r>
                <a:rPr lang="es-ES" sz="1200" dirty="0" err="1">
                  <a:solidFill>
                    <a:srgbClr val="28314F"/>
                  </a:solidFill>
                  <a:latin typeface="Verdana" panose="020B0604030504040204" pitchFamily="34" charset="0"/>
                  <a:ea typeface="Verdana" panose="020B0604030504040204" pitchFamily="34" charset="0"/>
                  <a:cs typeface="Verdana" panose="020B0604030504040204" pitchFamily="34" charset="0"/>
                </a:rPr>
                <a:t>vision</a:t>
              </a:r>
              <a:endParaRPr lang="es-ES" sz="1200" dirty="0">
                <a:solidFill>
                  <a:srgbClr val="28314F"/>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16 Rectángulo"/>
            <p:cNvSpPr/>
            <p:nvPr/>
          </p:nvSpPr>
          <p:spPr>
            <a:xfrm>
              <a:off x="609600" y="1447800"/>
              <a:ext cx="7924800" cy="762000"/>
            </a:xfrm>
            <a:prstGeom prst="rect">
              <a:avLst/>
            </a:prstGeom>
            <a:solidFill>
              <a:srgbClr val="F392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28314F"/>
                  </a:solidFill>
                  <a:latin typeface="Verdana" panose="020B0604030504040204" pitchFamily="34" charset="0"/>
                  <a:ea typeface="Verdana" panose="020B0604030504040204" pitchFamily="34" charset="0"/>
                  <a:cs typeface="Verdana" panose="020B0604030504040204" pitchFamily="34" charset="0"/>
                </a:rPr>
                <a:t>Transform the public sector to an </a:t>
              </a:r>
              <a:r>
                <a:rPr lang="en-US" sz="1200" b="1" dirty="0">
                  <a:solidFill>
                    <a:srgbClr val="28314F"/>
                  </a:solidFill>
                  <a:latin typeface="Verdana" panose="020B0604030504040204" pitchFamily="34" charset="0"/>
                  <a:ea typeface="Verdana" panose="020B0604030504040204" pitchFamily="34" charset="0"/>
                  <a:cs typeface="Verdana" panose="020B0604030504040204" pitchFamily="34" charset="0"/>
                </a:rPr>
                <a:t>effective, efficient, precise, consistent and evidence-based policy making structure</a:t>
              </a:r>
              <a:endParaRPr lang="el-GR" sz="1200" b="1" dirty="0">
                <a:solidFill>
                  <a:srgbClr val="28314F"/>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1" name="Picture 6" descr="Image result for big data for policy making">
            <a:extLst>
              <a:ext uri="{FF2B5EF4-FFF2-40B4-BE49-F238E27FC236}">
                <a16:creationId xmlns:a16="http://schemas.microsoft.com/office/drawing/2014/main" id="{F2260F2E-4D55-4CE5-B8B1-55C7A7399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7" t="14287" r="7463" b="16148"/>
          <a:stretch/>
        </p:blipFill>
        <p:spPr bwMode="auto">
          <a:xfrm>
            <a:off x="1524000" y="903085"/>
            <a:ext cx="6324600" cy="400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791" t="3052"/>
          <a:stretch/>
        </p:blipFill>
        <p:spPr bwMode="auto">
          <a:xfrm>
            <a:off x="1111704" y="895350"/>
            <a:ext cx="5629275" cy="397022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5725" y="464291"/>
            <a:ext cx="4400550" cy="571500"/>
          </a:xfrm>
        </p:spPr>
        <p:txBody>
          <a:bodyPr/>
          <a:lstStyle/>
          <a:p>
            <a:r>
              <a:rPr lang="es-ES_tradnl" b="1" dirty="0"/>
              <a:t>Big </a:t>
            </a:r>
            <a:r>
              <a:rPr lang="es-ES_tradnl" b="1" dirty="0" err="1"/>
              <a:t>Policy</a:t>
            </a:r>
            <a:r>
              <a:rPr lang="es-ES_tradnl" b="1" dirty="0"/>
              <a:t> </a:t>
            </a:r>
            <a:r>
              <a:rPr lang="es-ES_tradnl" b="1" dirty="0" err="1"/>
              <a:t>Canvas</a:t>
            </a:r>
            <a:r>
              <a:rPr lang="es-ES_tradnl" b="1" dirty="0"/>
              <a:t> </a:t>
            </a:r>
            <a:r>
              <a:rPr lang="es-ES_tradnl" b="1" dirty="0" err="1"/>
              <a:t>Offering</a:t>
            </a:r>
            <a:endParaRPr lang="es-ES" dirty="0"/>
          </a:p>
        </p:txBody>
      </p:sp>
      <p:graphicFrame>
        <p:nvGraphicFramePr>
          <p:cNvPr id="7" name="Diagram 6">
            <a:extLst>
              <a:ext uri="{FF2B5EF4-FFF2-40B4-BE49-F238E27FC236}">
                <a16:creationId xmlns:a16="http://schemas.microsoft.com/office/drawing/2014/main" id="{2B0B8D20-AE03-450D-A7FE-E41C92A23AE1}"/>
              </a:ext>
            </a:extLst>
          </p:cNvPr>
          <p:cNvGraphicFramePr/>
          <p:nvPr>
            <p:extLst>
              <p:ext uri="{D42A27DB-BD31-4B8C-83A1-F6EECF244321}">
                <p14:modId xmlns:p14="http://schemas.microsoft.com/office/powerpoint/2010/main" val="3279516416"/>
              </p:ext>
            </p:extLst>
          </p:nvPr>
        </p:nvGraphicFramePr>
        <p:xfrm>
          <a:off x="1906360" y="619606"/>
          <a:ext cx="7009040" cy="4390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53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656" y="306829"/>
            <a:ext cx="4400550" cy="571500"/>
          </a:xfrm>
        </p:spPr>
        <p:txBody>
          <a:bodyPr/>
          <a:lstStyle/>
          <a:p>
            <a:r>
              <a:rPr lang="es-ES_tradnl" b="1" dirty="0"/>
              <a:t>Big </a:t>
            </a:r>
            <a:r>
              <a:rPr lang="es-ES_tradnl" b="1" dirty="0" err="1"/>
              <a:t>Policy</a:t>
            </a:r>
            <a:r>
              <a:rPr lang="es-ES_tradnl" b="1" dirty="0"/>
              <a:t> </a:t>
            </a:r>
            <a:r>
              <a:rPr lang="es-ES_tradnl" b="1" dirty="0" err="1"/>
              <a:t>Canvas</a:t>
            </a:r>
            <a:r>
              <a:rPr lang="es-ES_tradnl" b="1" dirty="0"/>
              <a:t> </a:t>
            </a:r>
            <a:r>
              <a:rPr lang="es-ES_tradnl" b="1" dirty="0" err="1"/>
              <a:t>Offering</a:t>
            </a:r>
            <a:endParaRPr lang="es-ES" b="1" dirty="0"/>
          </a:p>
        </p:txBody>
      </p:sp>
      <p:sp>
        <p:nvSpPr>
          <p:cNvPr id="9" name="1 Rectángulo"/>
          <p:cNvSpPr/>
          <p:nvPr/>
        </p:nvSpPr>
        <p:spPr>
          <a:xfrm>
            <a:off x="1143000" y="3028950"/>
            <a:ext cx="6858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 name="Text Placeholder 10"/>
          <p:cNvSpPr>
            <a:spLocks noGrp="1"/>
          </p:cNvSpPr>
          <p:nvPr>
            <p:ph idx="1"/>
          </p:nvPr>
        </p:nvSpPr>
        <p:spPr>
          <a:xfrm>
            <a:off x="0" y="967978"/>
            <a:ext cx="8915400" cy="632222"/>
          </a:xfrm>
        </p:spPr>
        <p:txBody>
          <a:bodyPr>
            <a:noAutofit/>
          </a:bodyPr>
          <a:lstStyle/>
          <a:p>
            <a:pPr marL="0" indent="0" algn="ctr">
              <a:buNone/>
            </a:pPr>
            <a:r>
              <a:rPr lang="en-US" sz="1600" dirty="0">
                <a:solidFill>
                  <a:srgbClr val="28314F"/>
                </a:solidFill>
                <a:ea typeface="Verdana" panose="020B0604030504040204" pitchFamily="34" charset="0"/>
                <a:cs typeface="Verdana" panose="020B0604030504040204" pitchFamily="34" charset="0"/>
              </a:rPr>
              <a:t>A </a:t>
            </a:r>
            <a:r>
              <a:rPr lang="en-US" sz="1600" b="1" dirty="0">
                <a:solidFill>
                  <a:srgbClr val="83134D"/>
                </a:solidFill>
                <a:ea typeface="Verdana" panose="020B0604030504040204" pitchFamily="34" charset="0"/>
                <a:cs typeface="Verdana" panose="020B0604030504040204" pitchFamily="34" charset="0"/>
              </a:rPr>
              <a:t>complete methodological framework </a:t>
            </a:r>
            <a:r>
              <a:rPr lang="en-US" sz="1600" dirty="0">
                <a:solidFill>
                  <a:srgbClr val="28314F"/>
                </a:solidFill>
                <a:ea typeface="Verdana" panose="020B0604030504040204" pitchFamily="34" charset="0"/>
                <a:cs typeface="Verdana" panose="020B0604030504040204" pitchFamily="34" charset="0"/>
              </a:rPr>
              <a:t>for improving </a:t>
            </a:r>
            <a:r>
              <a:rPr lang="en-US" sz="1600" b="1" dirty="0">
                <a:solidFill>
                  <a:srgbClr val="83134D"/>
                </a:solidFill>
                <a:ea typeface="Verdana" panose="020B0604030504040204" pitchFamily="34" charset="0"/>
                <a:cs typeface="Verdana" panose="020B0604030504040204" pitchFamily="34" charset="0"/>
              </a:rPr>
              <a:t>public sector readiness </a:t>
            </a:r>
            <a:r>
              <a:rPr lang="en-US" sz="1600" dirty="0">
                <a:solidFill>
                  <a:srgbClr val="28314F"/>
                </a:solidFill>
                <a:ea typeface="Verdana" panose="020B0604030504040204" pitchFamily="34" charset="0"/>
                <a:cs typeface="Verdana" panose="020B0604030504040204" pitchFamily="34" charset="0"/>
              </a:rPr>
              <a:t>with regard to the </a:t>
            </a:r>
            <a:r>
              <a:rPr lang="en-US" sz="1600" b="1" dirty="0">
                <a:solidFill>
                  <a:srgbClr val="83134D"/>
                </a:solidFill>
                <a:ea typeface="Verdana" panose="020B0604030504040204" pitchFamily="34" charset="0"/>
                <a:cs typeface="Verdana" panose="020B0604030504040204" pitchFamily="34" charset="0"/>
              </a:rPr>
              <a:t>integration of Big Data</a:t>
            </a:r>
            <a:r>
              <a:rPr lang="en-US" sz="1600" dirty="0">
                <a:solidFill>
                  <a:srgbClr val="83134D"/>
                </a:solidFill>
                <a:ea typeface="Verdana" panose="020B0604030504040204" pitchFamily="34" charset="0"/>
                <a:cs typeface="Verdana" panose="020B0604030504040204" pitchFamily="34" charset="0"/>
              </a:rPr>
              <a:t> </a:t>
            </a:r>
            <a:r>
              <a:rPr lang="en-US" sz="1600" dirty="0">
                <a:solidFill>
                  <a:srgbClr val="28314F"/>
                </a:solidFill>
                <a:ea typeface="Verdana" panose="020B0604030504040204" pitchFamily="34" charset="0"/>
                <a:cs typeface="Verdana" panose="020B0604030504040204" pitchFamily="34" charset="0"/>
              </a:rPr>
              <a:t>for the achievement of </a:t>
            </a:r>
            <a:r>
              <a:rPr lang="en-US" sz="1600" b="1" dirty="0">
                <a:solidFill>
                  <a:srgbClr val="83134D"/>
                </a:solidFill>
                <a:ea typeface="Verdana" panose="020B0604030504040204" pitchFamily="34" charset="0"/>
                <a:cs typeface="Verdana" panose="020B0604030504040204" pitchFamily="34" charset="0"/>
              </a:rPr>
              <a:t>informed, evidence-based policy development </a:t>
            </a:r>
            <a:r>
              <a:rPr lang="en-US" sz="1600" dirty="0">
                <a:solidFill>
                  <a:srgbClr val="28314F"/>
                </a:solidFill>
                <a:ea typeface="Verdana" panose="020B0604030504040204" pitchFamily="34" charset="0"/>
                <a:cs typeface="Verdana" panose="020B0604030504040204" pitchFamily="34" charset="0"/>
              </a:rPr>
              <a:t>in highly important application fields</a:t>
            </a:r>
          </a:p>
          <a:p>
            <a:pPr algn="ctr"/>
            <a:endParaRPr lang="en-US" sz="900" dirty="0">
              <a:solidFill>
                <a:srgbClr val="28314F"/>
              </a:solidFill>
              <a:ea typeface="Verdana" panose="020B0604030504040204" pitchFamily="34" charset="0"/>
              <a:cs typeface="Verdana" panose="020B0604030504040204" pitchFamily="34" charset="0"/>
            </a:endParaRPr>
          </a:p>
        </p:txBody>
      </p:sp>
      <p:pic>
        <p:nvPicPr>
          <p:cNvPr id="53" name="Picture 52"/>
          <p:cNvPicPr>
            <a:picLocks noChangeAspect="1"/>
          </p:cNvPicPr>
          <p:nvPr/>
        </p:nvPicPr>
        <p:blipFill>
          <a:blip r:embed="rId2"/>
          <a:stretch>
            <a:fillRect/>
          </a:stretch>
        </p:blipFill>
        <p:spPr>
          <a:xfrm>
            <a:off x="1382806" y="1871917"/>
            <a:ext cx="6400800" cy="3236471"/>
          </a:xfrm>
          <a:prstGeom prst="rect">
            <a:avLst/>
          </a:prstGeom>
        </p:spPr>
      </p:pic>
      <p:sp>
        <p:nvSpPr>
          <p:cNvPr id="3" name="TextBox 2">
            <a:extLst>
              <a:ext uri="{FF2B5EF4-FFF2-40B4-BE49-F238E27FC236}">
                <a16:creationId xmlns:a16="http://schemas.microsoft.com/office/drawing/2014/main" id="{0C59C32F-E844-405E-A654-AAA84FB711DB}"/>
              </a:ext>
            </a:extLst>
          </p:cNvPr>
          <p:cNvSpPr txBox="1"/>
          <p:nvPr/>
        </p:nvSpPr>
        <p:spPr>
          <a:xfrm>
            <a:off x="3886200" y="2552700"/>
            <a:ext cx="582706" cy="276999"/>
          </a:xfrm>
          <a:prstGeom prst="rect">
            <a:avLst/>
          </a:prstGeom>
          <a:solidFill>
            <a:srgbClr val="B51881"/>
          </a:solidFill>
        </p:spPr>
        <p:txBody>
          <a:bodyPr wrap="square" rtlCol="0">
            <a:spAutoFit/>
          </a:bodyPr>
          <a:lstStyle/>
          <a:p>
            <a:r>
              <a:rPr lang="es-ES_tradnl" sz="1200" dirty="0" err="1">
                <a:solidFill>
                  <a:schemeClr val="bg1"/>
                </a:solidFill>
              </a:rPr>
              <a:t>Assets</a:t>
            </a:r>
            <a:endParaRPr lang="es-ES" sz="1400" dirty="0">
              <a:solidFill>
                <a:schemeClr val="bg1"/>
              </a:solidFill>
            </a:endParaRPr>
          </a:p>
        </p:txBody>
      </p:sp>
      <p:sp>
        <p:nvSpPr>
          <p:cNvPr id="8" name="TextBox 7">
            <a:extLst>
              <a:ext uri="{FF2B5EF4-FFF2-40B4-BE49-F238E27FC236}">
                <a16:creationId xmlns:a16="http://schemas.microsoft.com/office/drawing/2014/main" id="{9AE516CE-7BE0-46CE-8A0C-C9DB8D05CA82}"/>
              </a:ext>
            </a:extLst>
          </p:cNvPr>
          <p:cNvSpPr txBox="1"/>
          <p:nvPr/>
        </p:nvSpPr>
        <p:spPr>
          <a:xfrm>
            <a:off x="3627504" y="3132951"/>
            <a:ext cx="582706" cy="276999"/>
          </a:xfrm>
          <a:prstGeom prst="rect">
            <a:avLst/>
          </a:prstGeom>
          <a:solidFill>
            <a:srgbClr val="B51881"/>
          </a:solidFill>
        </p:spPr>
        <p:txBody>
          <a:bodyPr wrap="square" rtlCol="0">
            <a:spAutoFit/>
          </a:bodyPr>
          <a:lstStyle/>
          <a:p>
            <a:r>
              <a:rPr lang="es-ES_tradnl" sz="1200" dirty="0" err="1">
                <a:solidFill>
                  <a:schemeClr val="bg1"/>
                </a:solidFill>
              </a:rPr>
              <a:t>Needs</a:t>
            </a:r>
            <a:endParaRPr lang="es-ES" sz="1400" dirty="0">
              <a:solidFill>
                <a:schemeClr val="bg1"/>
              </a:solidFill>
            </a:endParaRPr>
          </a:p>
        </p:txBody>
      </p:sp>
      <p:sp>
        <p:nvSpPr>
          <p:cNvPr id="10" name="TextBox 9">
            <a:extLst>
              <a:ext uri="{FF2B5EF4-FFF2-40B4-BE49-F238E27FC236}">
                <a16:creationId xmlns:a16="http://schemas.microsoft.com/office/drawing/2014/main" id="{74E10DC2-DBAF-4FA6-9877-D9742F9DE84E}"/>
              </a:ext>
            </a:extLst>
          </p:cNvPr>
          <p:cNvSpPr txBox="1"/>
          <p:nvPr/>
        </p:nvSpPr>
        <p:spPr>
          <a:xfrm>
            <a:off x="4210210" y="3089547"/>
            <a:ext cx="582706" cy="253916"/>
          </a:xfrm>
          <a:prstGeom prst="rect">
            <a:avLst/>
          </a:prstGeom>
          <a:solidFill>
            <a:srgbClr val="B51881"/>
          </a:solidFill>
        </p:spPr>
        <p:txBody>
          <a:bodyPr wrap="square" rtlCol="0">
            <a:spAutoFit/>
          </a:bodyPr>
          <a:lstStyle/>
          <a:p>
            <a:pPr algn="ctr"/>
            <a:r>
              <a:rPr lang="es-ES_tradnl" sz="1050" dirty="0" err="1">
                <a:solidFill>
                  <a:schemeClr val="bg1"/>
                </a:solidFill>
              </a:rPr>
              <a:t>Trends</a:t>
            </a:r>
            <a:endParaRPr lang="es-ES" sz="1100" dirty="0">
              <a:solidFill>
                <a:schemeClr val="bg1"/>
              </a:solidFill>
            </a:endParaRPr>
          </a:p>
        </p:txBody>
      </p:sp>
      <p:pic>
        <p:nvPicPr>
          <p:cNvPr id="4" name="Picture 3">
            <a:extLst>
              <a:ext uri="{FF2B5EF4-FFF2-40B4-BE49-F238E27FC236}">
                <a16:creationId xmlns:a16="http://schemas.microsoft.com/office/drawing/2014/main" id="{6F558614-C884-428E-9E49-91FFA000076D}"/>
              </a:ext>
            </a:extLst>
          </p:cNvPr>
          <p:cNvPicPr>
            <a:picLocks noChangeAspect="1"/>
          </p:cNvPicPr>
          <p:nvPr/>
        </p:nvPicPr>
        <p:blipFill>
          <a:blip r:embed="rId3"/>
          <a:stretch>
            <a:fillRect/>
          </a:stretch>
        </p:blipFill>
        <p:spPr>
          <a:xfrm>
            <a:off x="6390570" y="3271450"/>
            <a:ext cx="2753430" cy="1710249"/>
          </a:xfrm>
          <a:prstGeom prst="rect">
            <a:avLst/>
          </a:prstGeom>
        </p:spPr>
      </p:pic>
      <p:pic>
        <p:nvPicPr>
          <p:cNvPr id="6" name="Picture 5">
            <a:extLst>
              <a:ext uri="{FF2B5EF4-FFF2-40B4-BE49-F238E27FC236}">
                <a16:creationId xmlns:a16="http://schemas.microsoft.com/office/drawing/2014/main" id="{F07E103D-564F-497A-BF2D-753F680619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234" y="824560"/>
            <a:ext cx="5088516" cy="3450037"/>
          </a:xfrm>
          <a:prstGeom prst="rect">
            <a:avLst/>
          </a:prstGeom>
        </p:spPr>
      </p:pic>
      <p:pic>
        <p:nvPicPr>
          <p:cNvPr id="11" name="Picture 10">
            <a:extLst>
              <a:ext uri="{FF2B5EF4-FFF2-40B4-BE49-F238E27FC236}">
                <a16:creationId xmlns:a16="http://schemas.microsoft.com/office/drawing/2014/main" id="{5A2ACF4C-E851-4D75-92A6-92EE3E2BC5D1}"/>
              </a:ext>
            </a:extLst>
          </p:cNvPr>
          <p:cNvPicPr>
            <a:picLocks noChangeAspect="1"/>
          </p:cNvPicPr>
          <p:nvPr/>
        </p:nvPicPr>
        <p:blipFill>
          <a:blip r:embed="rId5"/>
          <a:stretch>
            <a:fillRect/>
          </a:stretch>
        </p:blipFill>
        <p:spPr>
          <a:xfrm>
            <a:off x="1115961" y="1077580"/>
            <a:ext cx="4243416" cy="2412573"/>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72511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nodeType="clickEffect">
                                  <p:stCondLst>
                                    <p:cond delay="0"/>
                                  </p:stCondLst>
                                  <p:childTnLst>
                                    <p:anim calcmode="lin" valueType="num">
                                      <p:cBhvr>
                                        <p:cTn id="33" dur="500"/>
                                        <p:tgtEl>
                                          <p:spTgt spid="4"/>
                                        </p:tgtEl>
                                        <p:attrNameLst>
                                          <p:attrName>ppt_w</p:attrName>
                                        </p:attrNameLst>
                                      </p:cBhvr>
                                      <p:tavLst>
                                        <p:tav tm="0">
                                          <p:val>
                                            <p:strVal val="ppt_w"/>
                                          </p:val>
                                        </p:tav>
                                        <p:tav tm="100000">
                                          <p:val>
                                            <p:fltVal val="0"/>
                                          </p:val>
                                        </p:tav>
                                      </p:tavLst>
                                    </p:anim>
                                    <p:anim calcmode="lin" valueType="num">
                                      <p:cBhvr>
                                        <p:cTn id="34" dur="500"/>
                                        <p:tgtEl>
                                          <p:spTgt spid="4"/>
                                        </p:tgtEl>
                                        <p:attrNameLst>
                                          <p:attrName>ppt_h</p:attrName>
                                        </p:attrNameLst>
                                      </p:cBhvr>
                                      <p:tavLst>
                                        <p:tav tm="0">
                                          <p:val>
                                            <p:strVal val="ppt_h"/>
                                          </p:val>
                                        </p:tav>
                                        <p:tav tm="100000">
                                          <p:val>
                                            <p:fltVal val="0"/>
                                          </p:val>
                                        </p:tav>
                                      </p:tavLst>
                                    </p:anim>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85A7-5E35-47BD-9F1A-CB17602A1C52}"/>
              </a:ext>
            </a:extLst>
          </p:cNvPr>
          <p:cNvSpPr>
            <a:spLocks noGrp="1"/>
          </p:cNvSpPr>
          <p:nvPr>
            <p:ph type="title"/>
          </p:nvPr>
        </p:nvSpPr>
        <p:spPr/>
        <p:txBody>
          <a:bodyPr/>
          <a:lstStyle/>
          <a:p>
            <a:r>
              <a:rPr lang="es-ES_tradnl" b="1" dirty="0"/>
              <a:t>Big </a:t>
            </a:r>
            <a:r>
              <a:rPr lang="es-ES_tradnl" b="1" dirty="0" err="1"/>
              <a:t>Policy</a:t>
            </a:r>
            <a:r>
              <a:rPr lang="es-ES_tradnl" b="1" dirty="0"/>
              <a:t> </a:t>
            </a:r>
            <a:r>
              <a:rPr lang="es-ES_tradnl" b="1" dirty="0" err="1"/>
              <a:t>Canvas</a:t>
            </a:r>
            <a:r>
              <a:rPr lang="es-ES_tradnl" b="1" dirty="0"/>
              <a:t> &amp; BDVA</a:t>
            </a:r>
            <a:endParaRPr lang="es-ES" b="1" dirty="0"/>
          </a:p>
        </p:txBody>
      </p:sp>
      <p:grpSp>
        <p:nvGrpSpPr>
          <p:cNvPr id="22" name="Group 21">
            <a:extLst>
              <a:ext uri="{FF2B5EF4-FFF2-40B4-BE49-F238E27FC236}">
                <a16:creationId xmlns:a16="http://schemas.microsoft.com/office/drawing/2014/main" id="{93FAD714-856E-479A-9985-AD9F68D1D7F0}"/>
              </a:ext>
            </a:extLst>
          </p:cNvPr>
          <p:cNvGrpSpPr/>
          <p:nvPr/>
        </p:nvGrpSpPr>
        <p:grpSpPr>
          <a:xfrm>
            <a:off x="1573594" y="900303"/>
            <a:ext cx="6472200" cy="4109847"/>
            <a:chOff x="1573594" y="857250"/>
            <a:chExt cx="6472200" cy="4109847"/>
          </a:xfrm>
        </p:grpSpPr>
        <p:pic>
          <p:nvPicPr>
            <p:cNvPr id="20" name="Picture 19">
              <a:extLst>
                <a:ext uri="{FF2B5EF4-FFF2-40B4-BE49-F238E27FC236}">
                  <a16:creationId xmlns:a16="http://schemas.microsoft.com/office/drawing/2014/main" id="{A2FE096D-8F78-4322-AD21-A79AB67E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594" y="857250"/>
              <a:ext cx="6472200" cy="4109847"/>
            </a:xfrm>
            <a:prstGeom prst="rect">
              <a:avLst/>
            </a:prstGeom>
          </p:spPr>
        </p:pic>
        <p:sp>
          <p:nvSpPr>
            <p:cNvPr id="21" name="TextBox 20">
              <a:extLst>
                <a:ext uri="{FF2B5EF4-FFF2-40B4-BE49-F238E27FC236}">
                  <a16:creationId xmlns:a16="http://schemas.microsoft.com/office/drawing/2014/main" id="{AC23ACD9-2B49-4BC3-8A27-E2B746C2816D}"/>
                </a:ext>
              </a:extLst>
            </p:cNvPr>
            <p:cNvSpPr txBox="1"/>
            <p:nvPr/>
          </p:nvSpPr>
          <p:spPr>
            <a:xfrm rot="20981829">
              <a:off x="2652473" y="1329616"/>
              <a:ext cx="2895600" cy="646331"/>
            </a:xfrm>
            <a:prstGeom prst="rect">
              <a:avLst/>
            </a:prstGeom>
            <a:noFill/>
          </p:spPr>
          <p:txBody>
            <a:bodyPr wrap="square" rtlCol="0">
              <a:spAutoFit/>
            </a:bodyPr>
            <a:lstStyle/>
            <a:p>
              <a:pPr algn="ctr"/>
              <a:r>
                <a:rPr lang="es-ES_tradnl" sz="3600" b="1" dirty="0" err="1">
                  <a:ln w="22225">
                    <a:noFill/>
                    <a:prstDash val="solid"/>
                  </a:ln>
                  <a:solidFill>
                    <a:schemeClr val="tx2">
                      <a:lumMod val="90000"/>
                      <a:lumOff val="10000"/>
                    </a:schemeClr>
                  </a:solidFill>
                  <a:latin typeface="Agency FB" panose="020B0503020202020204" pitchFamily="34" charset="0"/>
                </a:rPr>
                <a:t>Public</a:t>
              </a:r>
              <a:r>
                <a:rPr lang="es-ES_tradnl" sz="3600" b="1" dirty="0">
                  <a:ln w="22225">
                    <a:noFill/>
                    <a:prstDash val="solid"/>
                  </a:ln>
                  <a:solidFill>
                    <a:schemeClr val="tx2">
                      <a:lumMod val="90000"/>
                      <a:lumOff val="10000"/>
                    </a:schemeClr>
                  </a:solidFill>
                  <a:latin typeface="Agency FB" panose="020B0503020202020204" pitchFamily="34" charset="0"/>
                </a:rPr>
                <a:t> Sector</a:t>
              </a:r>
              <a:endParaRPr lang="es-ES" sz="3600" b="1" dirty="0">
                <a:ln w="22225">
                  <a:noFill/>
                  <a:prstDash val="solid"/>
                </a:ln>
                <a:solidFill>
                  <a:schemeClr val="tx2">
                    <a:lumMod val="90000"/>
                    <a:lumOff val="10000"/>
                  </a:schemeClr>
                </a:solidFill>
                <a:latin typeface="Agency FB" panose="020B0503020202020204" pitchFamily="34" charset="0"/>
              </a:endParaRPr>
            </a:p>
          </p:txBody>
        </p:sp>
      </p:grpSp>
    </p:spTree>
    <p:extLst>
      <p:ext uri="{BB962C8B-B14F-4D97-AF65-F5344CB8AC3E}">
        <p14:creationId xmlns:p14="http://schemas.microsoft.com/office/powerpoint/2010/main" val="57741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304DF92-1C1A-42EF-AB59-6203AB56DD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7694" y="973150"/>
            <a:ext cx="3629025" cy="2062163"/>
          </a:xfrm>
          <a:prstGeom prst="rect">
            <a:avLst/>
          </a:prstGeom>
          <a:noFill/>
          <a:ln>
            <a:noFill/>
          </a:ln>
        </p:spPr>
      </p:pic>
      <p:sp>
        <p:nvSpPr>
          <p:cNvPr id="2" name="1 Título"/>
          <p:cNvSpPr>
            <a:spLocks noGrp="1"/>
          </p:cNvSpPr>
          <p:nvPr>
            <p:ph type="title"/>
          </p:nvPr>
        </p:nvSpPr>
        <p:spPr/>
        <p:txBody>
          <a:bodyPr/>
          <a:lstStyle/>
          <a:p>
            <a:r>
              <a:rPr lang="es-ES_tradnl" b="1" dirty="0"/>
              <a:t>Big </a:t>
            </a:r>
            <a:r>
              <a:rPr lang="es-ES_tradnl" b="1" dirty="0" err="1"/>
              <a:t>Policy</a:t>
            </a:r>
            <a:r>
              <a:rPr lang="es-ES_tradnl" b="1" dirty="0"/>
              <a:t> </a:t>
            </a:r>
            <a:r>
              <a:rPr lang="es-ES_tradnl" b="1" dirty="0" err="1"/>
              <a:t>Canvas</a:t>
            </a:r>
            <a:r>
              <a:rPr lang="es-ES_tradnl" b="1" dirty="0"/>
              <a:t> &amp; BDVA</a:t>
            </a:r>
            <a:endParaRPr lang="en-GB" b="1" dirty="0"/>
          </a:p>
        </p:txBody>
      </p:sp>
      <p:sp>
        <p:nvSpPr>
          <p:cNvPr id="5" name="3 CuadroTexto">
            <a:extLst>
              <a:ext uri="{FF2B5EF4-FFF2-40B4-BE49-F238E27FC236}">
                <a16:creationId xmlns:a16="http://schemas.microsoft.com/office/drawing/2014/main" id="{13F04AC3-7B47-438B-96E6-2B8D87208F71}"/>
              </a:ext>
            </a:extLst>
          </p:cNvPr>
          <p:cNvSpPr txBox="1"/>
          <p:nvPr/>
        </p:nvSpPr>
        <p:spPr>
          <a:xfrm>
            <a:off x="4800600" y="1105893"/>
            <a:ext cx="3265096" cy="1631216"/>
          </a:xfrm>
          <a:prstGeom prst="rect">
            <a:avLst/>
          </a:prstGeom>
          <a:noFill/>
        </p:spPr>
        <p:txBody>
          <a:bodyPr wrap="square" rtlCol="0">
            <a:spAutoFit/>
          </a:bodyPr>
          <a:lstStyle/>
          <a:p>
            <a:r>
              <a:rPr lang="en-GB" sz="2000" b="1" dirty="0">
                <a:solidFill>
                  <a:schemeClr val="tx1">
                    <a:lumMod val="95000"/>
                    <a:lumOff val="5000"/>
                  </a:schemeClr>
                </a:solidFill>
              </a:rPr>
              <a:t>TF7: </a:t>
            </a:r>
            <a:r>
              <a:rPr lang="en-US" sz="2000" dirty="0">
                <a:solidFill>
                  <a:schemeClr val="tx1">
                    <a:lumMod val="95000"/>
                    <a:lumOff val="5000"/>
                  </a:schemeClr>
                </a:solidFill>
              </a:rPr>
              <a:t> Identify applications in which big data technologies can create the biggest impact in Europe</a:t>
            </a:r>
          </a:p>
          <a:p>
            <a:r>
              <a:rPr lang="en-US" sz="2000" b="1" dirty="0">
                <a:solidFill>
                  <a:schemeClr val="tx1">
                    <a:lumMod val="95000"/>
                    <a:lumOff val="5000"/>
                  </a:schemeClr>
                </a:solidFill>
              </a:rPr>
              <a:t>Sub-groups:</a:t>
            </a:r>
            <a:r>
              <a:rPr lang="en-US" sz="2000" dirty="0">
                <a:solidFill>
                  <a:schemeClr val="tx1">
                    <a:lumMod val="95000"/>
                    <a:lumOff val="5000"/>
                  </a:schemeClr>
                </a:solidFill>
              </a:rPr>
              <a:t> Smart Cities.</a:t>
            </a:r>
            <a:endParaRPr lang="en-GB" sz="2000" dirty="0">
              <a:solidFill>
                <a:schemeClr val="tx1">
                  <a:lumMod val="95000"/>
                  <a:lumOff val="5000"/>
                </a:schemeClr>
              </a:solidFill>
            </a:endParaRPr>
          </a:p>
        </p:txBody>
      </p:sp>
      <p:sp>
        <p:nvSpPr>
          <p:cNvPr id="7" name="2 Marcador de contenido">
            <a:extLst>
              <a:ext uri="{FF2B5EF4-FFF2-40B4-BE49-F238E27FC236}">
                <a16:creationId xmlns:a16="http://schemas.microsoft.com/office/drawing/2014/main" id="{E4DD1C08-CFAF-4CC8-8BAC-69F57E234006}"/>
              </a:ext>
            </a:extLst>
          </p:cNvPr>
          <p:cNvSpPr txBox="1">
            <a:spLocks/>
          </p:cNvSpPr>
          <p:nvPr/>
        </p:nvSpPr>
        <p:spPr>
          <a:xfrm>
            <a:off x="328613" y="3011599"/>
            <a:ext cx="8229600" cy="4101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B519B"/>
              </a:buClr>
              <a:buFont typeface="Arial" panose="020B0604020202020204" pitchFamily="34" charset="0"/>
              <a:buChar char="•"/>
              <a:defRPr sz="19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Clr>
                <a:srgbClr val="3B519B"/>
              </a:buClr>
              <a:buFont typeface="Courier New" panose="02070309020205020404" pitchFamily="49"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3B519B"/>
              </a:buClr>
              <a:buFont typeface="Wingdings" pitchFamily="2" charset="2"/>
              <a:buChar char="§"/>
              <a:defRPr sz="1600" kern="1200" baseline="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rgbClr val="3B519B"/>
              </a:buClr>
              <a:buFont typeface="Wingdings" pitchFamily="2" charset="2"/>
              <a:buChar char="§"/>
              <a:defRPr sz="140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Clr>
                <a:srgbClr val="3B519B"/>
              </a:buClr>
              <a:buFont typeface="Wingdings" pitchFamily="2" charset="2"/>
              <a:buChar char="§"/>
              <a:defRPr sz="1300" kern="1200" baseline="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4" name="Picture 3">
            <a:extLst>
              <a:ext uri="{FF2B5EF4-FFF2-40B4-BE49-F238E27FC236}">
                <a16:creationId xmlns:a16="http://schemas.microsoft.com/office/drawing/2014/main" id="{FC704483-8496-4915-9D15-6EF807AA8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911818"/>
            <a:ext cx="3251993" cy="1918676"/>
          </a:xfrm>
          <a:prstGeom prst="rect">
            <a:avLst/>
          </a:prstGeom>
        </p:spPr>
      </p:pic>
      <p:sp>
        <p:nvSpPr>
          <p:cNvPr id="6" name="Arrow: Bent-Up 5">
            <a:extLst>
              <a:ext uri="{FF2B5EF4-FFF2-40B4-BE49-F238E27FC236}">
                <a16:creationId xmlns:a16="http://schemas.microsoft.com/office/drawing/2014/main" id="{C5D02739-0EF8-46EA-9961-27FB81EEC726}"/>
              </a:ext>
            </a:extLst>
          </p:cNvPr>
          <p:cNvSpPr/>
          <p:nvPr/>
        </p:nvSpPr>
        <p:spPr>
          <a:xfrm rot="16200000" flipH="1" flipV="1">
            <a:off x="3511739" y="2663534"/>
            <a:ext cx="1081656" cy="2105665"/>
          </a:xfrm>
          <a:prstGeom prst="bentUpArrow">
            <a:avLst>
              <a:gd name="adj1" fmla="val 25000"/>
              <a:gd name="adj2" fmla="val 23202"/>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F0"/>
              </a:solidFill>
            </a:endParaRPr>
          </a:p>
        </p:txBody>
      </p:sp>
      <p:pic>
        <p:nvPicPr>
          <p:cNvPr id="10" name="Picture 9">
            <a:extLst>
              <a:ext uri="{FF2B5EF4-FFF2-40B4-BE49-F238E27FC236}">
                <a16:creationId xmlns:a16="http://schemas.microsoft.com/office/drawing/2014/main" id="{47B4C5DB-64EC-4456-94E1-2CB481BF7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8105">
            <a:off x="1362082" y="3354734"/>
            <a:ext cx="1889760" cy="1258824"/>
          </a:xfrm>
          <a:prstGeom prst="rect">
            <a:avLst/>
          </a:prstGeom>
          <a:effectLst>
            <a:softEdge rad="317500"/>
          </a:effectLst>
        </p:spPr>
      </p:pic>
    </p:spTree>
    <p:extLst>
      <p:ext uri="{BB962C8B-B14F-4D97-AF65-F5344CB8AC3E}">
        <p14:creationId xmlns:p14="http://schemas.microsoft.com/office/powerpoint/2010/main" val="5336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Atos Theme</Template>
  <TotalTime>0</TotalTime>
  <Words>500</Words>
  <Application>Microsoft Office PowerPoint</Application>
  <PresentationFormat>On-screen Show (16:9)</PresentationFormat>
  <Paragraphs>70</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Agency FB</vt:lpstr>
      <vt:lpstr>Arial</vt:lpstr>
      <vt:lpstr>Calibri</vt:lpstr>
      <vt:lpstr>Comfortaa</vt:lpstr>
      <vt:lpstr>Courier New</vt:lpstr>
      <vt:lpstr>Verdana</vt:lpstr>
      <vt:lpstr>Wingdings</vt:lpstr>
      <vt:lpstr>Office Theme</vt:lpstr>
      <vt:lpstr>PowerPoint Presentation</vt:lpstr>
      <vt:lpstr>PowerPoint Presentation</vt:lpstr>
      <vt:lpstr>Introduction to the project</vt:lpstr>
      <vt:lpstr>Who we are</vt:lpstr>
      <vt:lpstr>Our Vision &amp; Mission</vt:lpstr>
      <vt:lpstr>Big Policy Canvas Offering</vt:lpstr>
      <vt:lpstr>Big Policy Canvas Offering</vt:lpstr>
      <vt:lpstr>Big Policy Canvas &amp; BDVA</vt:lpstr>
      <vt:lpstr>Big Policy Canvas &amp; BDVA</vt:lpstr>
      <vt:lpstr>Big Policy Canvas &amp; BDVA</vt:lpstr>
      <vt:lpstr>Workshop focus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MILLAN Peiro Lopez</dc:creator>
  <cp:lastModifiedBy>Rodriguez, Nuria</cp:lastModifiedBy>
  <cp:revision>727</cp:revision>
  <dcterms:created xsi:type="dcterms:W3CDTF">2006-08-16T00:00:00Z</dcterms:created>
  <dcterms:modified xsi:type="dcterms:W3CDTF">2018-11-12T11:39:58Z</dcterms:modified>
</cp:coreProperties>
</file>