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66" r:id="rId3"/>
    <p:sldId id="270" r:id="rId4"/>
    <p:sldId id="272" r:id="rId5"/>
    <p:sldId id="273" r:id="rId6"/>
    <p:sldId id="274" r:id="rId7"/>
    <p:sldId id="275" r:id="rId8"/>
    <p:sldId id="278" r:id="rId9"/>
    <p:sldId id="279" r:id="rId10"/>
    <p:sldId id="296" r:id="rId11"/>
    <p:sldId id="292" r:id="rId12"/>
    <p:sldId id="293" r:id="rId13"/>
    <p:sldId id="294" r:id="rId14"/>
    <p:sldId id="295"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4853FC6-EE39-459C-A778-F2657F77E272}">
          <p14:sldIdLst>
            <p14:sldId id="257"/>
            <p14:sldId id="266"/>
            <p14:sldId id="270"/>
            <p14:sldId id="272"/>
            <p14:sldId id="273"/>
            <p14:sldId id="274"/>
            <p14:sldId id="275"/>
            <p14:sldId id="278"/>
            <p14:sldId id="279"/>
            <p14:sldId id="296"/>
            <p14:sldId id="292"/>
            <p14:sldId id="293"/>
            <p14:sldId id="294"/>
            <p14:sldId id="295"/>
            <p14:sldId id="261"/>
          </p14:sldIdLst>
        </p14:section>
        <p14:section name="Tools" id="{E14F1165-59DE-4773-8131-57030420FF11}">
          <p14:sldIdLst/>
        </p14:section>
        <p14:section name="Tutorials" id="{AD4E720C-A476-47C6-8361-5A22C728E2CE}">
          <p14:sldIdLst/>
        </p14:section>
        <p14:section name="Get Office Mix" id="{32B75562-62DF-4F48-B02C-00B552FEB3B0}">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FF5900"/>
    <a:srgbClr val="E6E6E6"/>
    <a:srgbClr val="FF6400"/>
    <a:srgbClr val="EBEBEB"/>
    <a:srgbClr val="DBDBDB"/>
    <a:srgbClr val="E1E1E1"/>
    <a:srgbClr val="DEDEDE"/>
    <a:srgbClr val="FF4C0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5638" autoAdjust="0"/>
  </p:normalViewPr>
  <p:slideViewPr>
    <p:cSldViewPr snapToGrid="0">
      <p:cViewPr varScale="1">
        <p:scale>
          <a:sx n="84" d="100"/>
          <a:sy n="84" d="100"/>
        </p:scale>
        <p:origin x="1548"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63" d="100"/>
          <a:sy n="63" d="100"/>
        </p:scale>
        <p:origin x="3924" y="78"/>
      </p:cViewPr>
      <p:guideLst/>
    </p:cSldViewPr>
  </p:notes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86BBF-38DE-4B34-833D-210BC6F66615}" type="datetimeFigureOut">
              <a:rPr lang="en-US" smtClean="0"/>
              <a:t>11/13/2018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BE67B-2C32-4802-A81D-5FD8EA0D9546}" type="slidenum">
              <a:rPr lang="en-US" smtClean="0"/>
              <a:t>‹#›</a:t>
            </a:fld>
            <a:endParaRPr lang="en-US"/>
          </a:p>
        </p:txBody>
      </p:sp>
    </p:spTree>
    <p:extLst>
      <p:ext uri="{BB962C8B-B14F-4D97-AF65-F5344CB8AC3E}">
        <p14:creationId xmlns:p14="http://schemas.microsoft.com/office/powerpoint/2010/main" val="35339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t-EE" dirty="0" err="1" smtClean="0"/>
              <a:t>We</a:t>
            </a:r>
            <a:r>
              <a:rPr lang="et-EE" dirty="0" smtClean="0"/>
              <a:t> </a:t>
            </a:r>
            <a:r>
              <a:rPr lang="et-EE" dirty="0" err="1" smtClean="0"/>
              <a:t>operated</a:t>
            </a:r>
            <a:r>
              <a:rPr lang="et-EE" dirty="0" smtClean="0"/>
              <a:t> </a:t>
            </a:r>
            <a:r>
              <a:rPr lang="et-EE" dirty="0" err="1" smtClean="0"/>
              <a:t>with</a:t>
            </a:r>
            <a:r>
              <a:rPr lang="et-EE" dirty="0" smtClean="0"/>
              <a:t> 75 000 </a:t>
            </a:r>
            <a:r>
              <a:rPr lang="et-EE" dirty="0" err="1" smtClean="0"/>
              <a:t>companies</a:t>
            </a:r>
            <a:r>
              <a:rPr lang="et-EE" dirty="0" smtClean="0"/>
              <a:t>,</a:t>
            </a:r>
            <a:r>
              <a:rPr lang="et-EE" baseline="0" dirty="0" smtClean="0"/>
              <a:t> 10 </a:t>
            </a:r>
            <a:r>
              <a:rPr lang="et-EE" baseline="0" dirty="0" err="1" smtClean="0"/>
              <a:t>million</a:t>
            </a:r>
            <a:r>
              <a:rPr lang="et-EE" baseline="0" dirty="0" smtClean="0"/>
              <a:t> </a:t>
            </a:r>
            <a:r>
              <a:rPr lang="et-EE" baseline="0" dirty="0" err="1" smtClean="0"/>
              <a:t>rows</a:t>
            </a:r>
            <a:r>
              <a:rPr lang="et-EE" baseline="0" dirty="0" smtClean="0"/>
              <a:t>, 50 </a:t>
            </a:r>
            <a:r>
              <a:rPr lang="et-EE" baseline="0" dirty="0" err="1" smtClean="0"/>
              <a:t>variables</a:t>
            </a:r>
            <a:r>
              <a:rPr lang="et-EE" baseline="0" dirty="0" smtClean="0"/>
              <a:t>, </a:t>
            </a:r>
            <a:r>
              <a:rPr lang="et-EE" baseline="0" dirty="0" err="1" smtClean="0"/>
              <a:t>aorund</a:t>
            </a:r>
            <a:r>
              <a:rPr lang="et-EE" baseline="0" dirty="0" smtClean="0"/>
              <a:t> 500 </a:t>
            </a:r>
            <a:r>
              <a:rPr lang="et-EE" baseline="0" dirty="0" err="1" smtClean="0"/>
              <a:t>million</a:t>
            </a:r>
            <a:r>
              <a:rPr lang="et-EE" baseline="0" dirty="0" smtClean="0"/>
              <a:t> </a:t>
            </a:r>
            <a:r>
              <a:rPr lang="et-EE" baseline="0" dirty="0" err="1" smtClean="0"/>
              <a:t>observations</a:t>
            </a:r>
            <a:r>
              <a:rPr lang="et-EE" baseline="0" dirty="0" smtClean="0"/>
              <a:t>. </a:t>
            </a:r>
            <a:r>
              <a:rPr lang="et-EE" baseline="0" dirty="0" err="1" smtClean="0"/>
              <a:t>For</a:t>
            </a:r>
            <a:r>
              <a:rPr lang="et-EE" baseline="0" dirty="0" smtClean="0"/>
              <a:t> all 166 000 </a:t>
            </a:r>
            <a:r>
              <a:rPr lang="et-EE" baseline="0" dirty="0" err="1" smtClean="0"/>
              <a:t>companies</a:t>
            </a:r>
            <a:r>
              <a:rPr lang="et-EE" baseline="0" dirty="0" smtClean="0"/>
              <a:t> </a:t>
            </a:r>
            <a:r>
              <a:rPr lang="et-EE" baseline="0" dirty="0" err="1" smtClean="0"/>
              <a:t>translates</a:t>
            </a:r>
            <a:r>
              <a:rPr lang="et-EE" baseline="0" dirty="0" smtClean="0"/>
              <a:t> </a:t>
            </a:r>
            <a:r>
              <a:rPr lang="et-EE" baseline="0" dirty="0" err="1" smtClean="0"/>
              <a:t>to</a:t>
            </a:r>
            <a:r>
              <a:rPr lang="et-EE" baseline="0" dirty="0" smtClean="0"/>
              <a:t> 16*12*50*166 000=1.6 </a:t>
            </a:r>
            <a:r>
              <a:rPr lang="et-EE" baseline="0" dirty="0" err="1" smtClean="0"/>
              <a:t>billion</a:t>
            </a:r>
            <a:r>
              <a:rPr lang="et-EE" baseline="0" dirty="0" smtClean="0"/>
              <a:t> </a:t>
            </a:r>
            <a:r>
              <a:rPr lang="et-EE" baseline="0" dirty="0" err="1" smtClean="0"/>
              <a:t>observations</a:t>
            </a:r>
            <a:r>
              <a:rPr lang="et-EE"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6</a:t>
            </a:fld>
            <a:endParaRPr lang="en-US"/>
          </a:p>
        </p:txBody>
      </p:sp>
    </p:spTree>
    <p:extLst>
      <p:ext uri="{BB962C8B-B14F-4D97-AF65-F5344CB8AC3E}">
        <p14:creationId xmlns:p14="http://schemas.microsoft.com/office/powerpoint/2010/main" val="249628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t-EE" dirty="0" err="1" smtClean="0"/>
              <a:t>We</a:t>
            </a:r>
            <a:r>
              <a:rPr lang="et-EE" dirty="0" smtClean="0"/>
              <a:t> </a:t>
            </a:r>
            <a:r>
              <a:rPr lang="et-EE" dirty="0" err="1" smtClean="0"/>
              <a:t>operated</a:t>
            </a:r>
            <a:r>
              <a:rPr lang="et-EE" dirty="0" smtClean="0"/>
              <a:t> </a:t>
            </a:r>
            <a:r>
              <a:rPr lang="et-EE" dirty="0" err="1" smtClean="0"/>
              <a:t>with</a:t>
            </a:r>
            <a:r>
              <a:rPr lang="et-EE" dirty="0" smtClean="0"/>
              <a:t> 75 000 </a:t>
            </a:r>
            <a:r>
              <a:rPr lang="et-EE" dirty="0" err="1" smtClean="0"/>
              <a:t>companies</a:t>
            </a:r>
            <a:r>
              <a:rPr lang="et-EE" dirty="0" smtClean="0"/>
              <a:t>,</a:t>
            </a:r>
            <a:r>
              <a:rPr lang="et-EE" baseline="0" dirty="0" smtClean="0"/>
              <a:t> 10 </a:t>
            </a:r>
            <a:r>
              <a:rPr lang="et-EE" baseline="0" dirty="0" err="1" smtClean="0"/>
              <a:t>million</a:t>
            </a:r>
            <a:r>
              <a:rPr lang="et-EE" baseline="0" dirty="0" smtClean="0"/>
              <a:t> </a:t>
            </a:r>
            <a:r>
              <a:rPr lang="et-EE" baseline="0" dirty="0" err="1" smtClean="0"/>
              <a:t>rows</a:t>
            </a:r>
            <a:r>
              <a:rPr lang="et-EE" baseline="0" dirty="0" smtClean="0"/>
              <a:t>, 50 </a:t>
            </a:r>
            <a:r>
              <a:rPr lang="et-EE" baseline="0" dirty="0" err="1" smtClean="0"/>
              <a:t>variables</a:t>
            </a:r>
            <a:r>
              <a:rPr lang="et-EE" baseline="0" dirty="0" smtClean="0"/>
              <a:t>, </a:t>
            </a:r>
            <a:r>
              <a:rPr lang="et-EE" baseline="0" dirty="0" err="1" smtClean="0"/>
              <a:t>aorund</a:t>
            </a:r>
            <a:r>
              <a:rPr lang="et-EE" baseline="0" dirty="0" smtClean="0"/>
              <a:t> 500 </a:t>
            </a:r>
            <a:r>
              <a:rPr lang="et-EE" baseline="0" dirty="0" err="1" smtClean="0"/>
              <a:t>million</a:t>
            </a:r>
            <a:r>
              <a:rPr lang="et-EE" baseline="0" dirty="0" smtClean="0"/>
              <a:t> </a:t>
            </a:r>
            <a:r>
              <a:rPr lang="et-EE" baseline="0" dirty="0" err="1" smtClean="0"/>
              <a:t>observations</a:t>
            </a:r>
            <a:r>
              <a:rPr lang="et-EE" baseline="0" dirty="0" smtClean="0"/>
              <a:t>. </a:t>
            </a:r>
            <a:r>
              <a:rPr lang="et-EE" baseline="0" dirty="0" err="1" smtClean="0"/>
              <a:t>For</a:t>
            </a:r>
            <a:r>
              <a:rPr lang="et-EE" baseline="0" dirty="0" smtClean="0"/>
              <a:t> all 166 000 </a:t>
            </a:r>
            <a:r>
              <a:rPr lang="et-EE" baseline="0" dirty="0" err="1" smtClean="0"/>
              <a:t>companies</a:t>
            </a:r>
            <a:r>
              <a:rPr lang="et-EE" baseline="0" dirty="0" smtClean="0"/>
              <a:t> </a:t>
            </a:r>
            <a:r>
              <a:rPr lang="et-EE" baseline="0" dirty="0" err="1" smtClean="0"/>
              <a:t>translates</a:t>
            </a:r>
            <a:r>
              <a:rPr lang="et-EE" baseline="0" dirty="0" smtClean="0"/>
              <a:t> </a:t>
            </a:r>
            <a:r>
              <a:rPr lang="et-EE" baseline="0" dirty="0" err="1" smtClean="0"/>
              <a:t>to</a:t>
            </a:r>
            <a:r>
              <a:rPr lang="et-EE" baseline="0" dirty="0" smtClean="0"/>
              <a:t> 16*12*50*166 000=1.6 </a:t>
            </a:r>
            <a:r>
              <a:rPr lang="et-EE" baseline="0" dirty="0" err="1" smtClean="0"/>
              <a:t>billion</a:t>
            </a:r>
            <a:r>
              <a:rPr lang="et-EE" baseline="0" dirty="0" smtClean="0"/>
              <a:t> </a:t>
            </a:r>
            <a:r>
              <a:rPr lang="et-EE" baseline="0" dirty="0" err="1" smtClean="0"/>
              <a:t>observations</a:t>
            </a:r>
            <a:r>
              <a:rPr lang="et-EE"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7</a:t>
            </a:fld>
            <a:endParaRPr lang="en-US"/>
          </a:p>
        </p:txBody>
      </p:sp>
    </p:spTree>
    <p:extLst>
      <p:ext uri="{BB962C8B-B14F-4D97-AF65-F5344CB8AC3E}">
        <p14:creationId xmlns:p14="http://schemas.microsoft.com/office/powerpoint/2010/main" val="810568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11</a:t>
            </a:fld>
            <a:endParaRPr lang="en-US"/>
          </a:p>
        </p:txBody>
      </p:sp>
    </p:spTree>
    <p:extLst>
      <p:ext uri="{BB962C8B-B14F-4D97-AF65-F5344CB8AC3E}">
        <p14:creationId xmlns:p14="http://schemas.microsoft.com/office/powerpoint/2010/main" val="1279969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12</a:t>
            </a:fld>
            <a:endParaRPr lang="en-US"/>
          </a:p>
        </p:txBody>
      </p:sp>
    </p:spTree>
    <p:extLst>
      <p:ext uri="{BB962C8B-B14F-4D97-AF65-F5344CB8AC3E}">
        <p14:creationId xmlns:p14="http://schemas.microsoft.com/office/powerpoint/2010/main" val="3064728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13</a:t>
            </a:fld>
            <a:endParaRPr lang="en-US"/>
          </a:p>
        </p:txBody>
      </p:sp>
    </p:spTree>
    <p:extLst>
      <p:ext uri="{BB962C8B-B14F-4D97-AF65-F5344CB8AC3E}">
        <p14:creationId xmlns:p14="http://schemas.microsoft.com/office/powerpoint/2010/main" val="2706362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BE67B-2C32-4802-A81D-5FD8EA0D9546}" type="slidenum">
              <a:rPr lang="en-US" smtClean="0"/>
              <a:t>14</a:t>
            </a:fld>
            <a:endParaRPr lang="en-US"/>
          </a:p>
        </p:txBody>
      </p:sp>
    </p:spTree>
    <p:extLst>
      <p:ext uri="{BB962C8B-B14F-4D97-AF65-F5344CB8AC3E}">
        <p14:creationId xmlns:p14="http://schemas.microsoft.com/office/powerpoint/2010/main" val="33861804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ealkiri ja alapealkiri - sinine taust">
    <p:bg>
      <p:bgPr>
        <a:solidFill>
          <a:srgbClr val="0061AA"/>
        </a:solidFill>
        <a:effectLst/>
      </p:bgPr>
    </p:bg>
    <p:spTree>
      <p:nvGrpSpPr>
        <p:cNvPr id="1" name=""/>
        <p:cNvGrpSpPr/>
        <p:nvPr/>
      </p:nvGrpSpPr>
      <p:grpSpPr>
        <a:xfrm>
          <a:off x="0" y="0"/>
          <a:ext cx="0" cy="0"/>
          <a:chOff x="0" y="0"/>
          <a:chExt cx="0" cy="0"/>
        </a:xfrm>
      </p:grpSpPr>
      <p:sp>
        <p:nvSpPr>
          <p:cNvPr id="41" name="Title 1"/>
          <p:cNvSpPr>
            <a:spLocks noGrp="1"/>
          </p:cNvSpPr>
          <p:nvPr>
            <p:ph type="title" hasCustomPrompt="1"/>
          </p:nvPr>
        </p:nvSpPr>
        <p:spPr>
          <a:xfrm>
            <a:off x="838200" y="3429001"/>
            <a:ext cx="10515600" cy="1420295"/>
          </a:xfrm>
        </p:spPr>
        <p:txBody>
          <a:bodyPr anchor="t">
            <a:normAutofit/>
          </a:bodyPr>
          <a:lstStyle>
            <a:lvl1pPr algn="ctr">
              <a:defRPr sz="2400" b="1" i="0" baseline="0">
                <a:solidFill>
                  <a:schemeClr val="bg1"/>
                </a:solidFill>
                <a:latin typeface="+mj-lt"/>
              </a:defRPr>
            </a:lvl1pPr>
          </a:lstStyle>
          <a:p>
            <a:r>
              <a:rPr lang="et-EE" dirty="0" smtClean="0"/>
              <a:t>Subtitle goes here</a:t>
            </a:r>
            <a:endParaRPr lang="en-US" dirty="0"/>
          </a:p>
        </p:txBody>
      </p:sp>
      <p:sp>
        <p:nvSpPr>
          <p:cNvPr id="4"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6" name="Text Placeholder 5"/>
          <p:cNvSpPr>
            <a:spLocks noGrp="1"/>
          </p:cNvSpPr>
          <p:nvPr>
            <p:ph type="body" sz="quarter" idx="11" hasCustomPrompt="1"/>
          </p:nvPr>
        </p:nvSpPr>
        <p:spPr>
          <a:xfrm>
            <a:off x="4318000" y="6027738"/>
            <a:ext cx="3556000" cy="500062"/>
          </a:xfrm>
        </p:spPr>
        <p:txBody>
          <a:bodyPr/>
          <a:lstStyle>
            <a:lvl1pPr marL="0" indent="0" algn="ctr">
              <a:buNone/>
              <a:defRPr sz="1800" b="1" i="0" baseline="0">
                <a:solidFill>
                  <a:schemeClr val="bg1"/>
                </a:solidFill>
              </a:defRPr>
            </a:lvl1pPr>
          </a:lstStyle>
          <a:p>
            <a:pPr lvl="0"/>
            <a:r>
              <a:rPr lang="et-EE" dirty="0" smtClean="0"/>
              <a:t>00.00.0000</a:t>
            </a:r>
            <a:endParaRPr lang="et-EE"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0932" y="558548"/>
            <a:ext cx="3310135" cy="443485"/>
          </a:xfrm>
          <a:prstGeom prst="rect">
            <a:avLst/>
          </a:prstGeom>
        </p:spPr>
      </p:pic>
    </p:spTree>
    <p:extLst>
      <p:ext uri="{BB962C8B-B14F-4D97-AF65-F5344CB8AC3E}">
        <p14:creationId xmlns:p14="http://schemas.microsoft.com/office/powerpoint/2010/main" val="18926589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ealkiri, loetelu ja joonis">
    <p:bg>
      <p:bgPr>
        <a:solidFill>
          <a:srgbClr val="0061A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7010" y="-361655"/>
            <a:ext cx="6179568" cy="617956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65953" y="558548"/>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8"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Tree>
    <p:extLst>
      <p:ext uri="{BB962C8B-B14F-4D97-AF65-F5344CB8AC3E}">
        <p14:creationId xmlns:p14="http://schemas.microsoft.com/office/powerpoint/2010/main" val="123434720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ealkiri, loetelu ja joonis">
    <p:bg>
      <p:bgPr>
        <a:solidFill>
          <a:srgbClr val="0061A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798" y="-527034"/>
            <a:ext cx="5822918" cy="582291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5478" y="558548"/>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8"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Tree>
    <p:extLst>
      <p:ext uri="{BB962C8B-B14F-4D97-AF65-F5344CB8AC3E}">
        <p14:creationId xmlns:p14="http://schemas.microsoft.com/office/powerpoint/2010/main" val="25407189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055061" y="3429000"/>
            <a:ext cx="5040940" cy="285484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1055060" y="1963676"/>
            <a:ext cx="5040941"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29673" y="722559"/>
            <a:ext cx="6100196" cy="6100196"/>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60869" y="558548"/>
            <a:ext cx="3310135" cy="443485"/>
          </a:xfrm>
          <a:prstGeom prst="rect">
            <a:avLst/>
          </a:prstGeom>
        </p:spPr>
      </p:pic>
    </p:spTree>
    <p:extLst>
      <p:ext uri="{BB962C8B-B14F-4D97-AF65-F5344CB8AC3E}">
        <p14:creationId xmlns:p14="http://schemas.microsoft.com/office/powerpoint/2010/main" val="24832136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ealkiri ja loetel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2718962"/>
            <a:ext cx="10515600" cy="3587570"/>
          </a:xfrm>
        </p:spPr>
        <p:txBody>
          <a:bodyPr/>
          <a:lstStyle>
            <a:lvl1pPr>
              <a:defRPr baseline="0"/>
            </a:lvl1pPr>
            <a:lvl2pPr>
              <a:defRPr sz="1400"/>
            </a:lvl2pPr>
            <a:lvl3pPr>
              <a:defRPr sz="1500"/>
            </a:lvl3pPr>
          </a:lstStyle>
          <a:p>
            <a:pPr lvl="0"/>
            <a:r>
              <a:rPr lang="et-EE" dirty="0" smtClean="0"/>
              <a:t>Text goes here</a:t>
            </a:r>
            <a:endParaRPr lang="en-US" dirty="0" smtClean="0"/>
          </a:p>
          <a:p>
            <a:pPr lvl="1"/>
            <a:r>
              <a:rPr lang="et-EE" dirty="0" smtClean="0"/>
              <a:t>Text goes here</a:t>
            </a:r>
            <a:endParaRPr lang="en-US" dirty="0" smtClean="0"/>
          </a:p>
        </p:txBody>
      </p:sp>
      <p:sp>
        <p:nvSpPr>
          <p:cNvPr id="5" name="Text Placeholder 4"/>
          <p:cNvSpPr>
            <a:spLocks noGrp="1"/>
          </p:cNvSpPr>
          <p:nvPr>
            <p:ph type="body" sz="quarter" idx="10" hasCustomPrompt="1"/>
          </p:nvPr>
        </p:nvSpPr>
        <p:spPr>
          <a:xfrm>
            <a:off x="1065213" y="1270000"/>
            <a:ext cx="10515600" cy="1448962"/>
          </a:xfrm>
        </p:spPr>
        <p:txBody>
          <a:bodyPr>
            <a:noAutofit/>
          </a:bodyPr>
          <a:lstStyle>
            <a:lvl1pPr marL="0" indent="0">
              <a:buNone/>
              <a:defRPr sz="3400" b="1" i="0" baseline="0">
                <a:latin typeface="+mj-lt"/>
                <a:ea typeface="Tinos" panose="02020603050405020304" pitchFamily="18" charset="0"/>
                <a:cs typeface="Times New Roman" panose="02020603050405020304" pitchFamily="18" charset="0"/>
              </a:defRPr>
            </a:lvl1pPr>
            <a:lvl2pPr marL="457200" indent="0">
              <a:buNone/>
              <a:defRPr sz="3400" b="1" i="0">
                <a:latin typeface="Tinos" panose="02020603050405020304" pitchFamily="18" charset="0"/>
              </a:defRPr>
            </a:lvl2pPr>
            <a:lvl3pPr marL="914400" indent="0">
              <a:buNone/>
              <a:defRPr sz="3400" b="1" i="0">
                <a:latin typeface="Tinos" panose="02020603050405020304" pitchFamily="18" charset="0"/>
              </a:defRPr>
            </a:lvl3pPr>
            <a:lvl4pPr marL="1371600" indent="0">
              <a:buNone/>
              <a:defRPr sz="3400" b="1" i="0">
                <a:latin typeface="Tinos" panose="02020603050405020304" pitchFamily="18" charset="0"/>
              </a:defRPr>
            </a:lvl4pPr>
            <a:lvl5pPr marL="1828800" indent="0">
              <a:buNone/>
              <a:defRPr sz="3400" b="1" i="0">
                <a:latin typeface="Tinos" panose="02020603050405020304" pitchFamily="18" charset="0"/>
              </a:defRPr>
            </a:lvl5pPr>
          </a:lstStyle>
          <a:p>
            <a:pPr lvl="0"/>
            <a:r>
              <a:rPr lang="et-EE" dirty="0" smtClean="0"/>
              <a:t>Write a catchy header here!</a:t>
            </a:r>
            <a:endParaRPr lang="en-US" dirty="0" smtClean="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5732" y="574862"/>
            <a:ext cx="3310135" cy="443485"/>
          </a:xfrm>
          <a:prstGeom prst="rect">
            <a:avLst/>
          </a:prstGeom>
        </p:spPr>
      </p:pic>
    </p:spTree>
    <p:extLst>
      <p:ext uri="{BB962C8B-B14F-4D97-AF65-F5344CB8AC3E}">
        <p14:creationId xmlns:p14="http://schemas.microsoft.com/office/powerpoint/2010/main" val="13764131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ealkiri, alapealkiri, tekst, foto taust_HE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1"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Subtitle goes here</a:t>
            </a:r>
            <a:endParaRPr lang="en-US" dirty="0"/>
          </a:p>
        </p:txBody>
      </p:sp>
      <p:sp>
        <p:nvSpPr>
          <p:cNvPr id="11"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4"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4" y="574862"/>
            <a:ext cx="3310135" cy="443485"/>
          </a:xfrm>
          <a:prstGeom prst="rect">
            <a:avLst/>
          </a:prstGeom>
        </p:spPr>
      </p:pic>
    </p:spTree>
    <p:extLst>
      <p:ext uri="{BB962C8B-B14F-4D97-AF65-F5344CB8AC3E}">
        <p14:creationId xmlns:p14="http://schemas.microsoft.com/office/powerpoint/2010/main" val="185342175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Subtitle goes here</a:t>
            </a:r>
            <a:endParaRPr lang="en-US" dirty="0"/>
          </a:p>
        </p:txBody>
      </p:sp>
      <p:sp>
        <p:nvSpPr>
          <p:cNvPr id="6"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7"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4" y="574862"/>
            <a:ext cx="3310135" cy="443485"/>
          </a:xfrm>
          <a:prstGeom prst="rect">
            <a:avLst/>
          </a:prstGeom>
        </p:spPr>
      </p:pic>
    </p:spTree>
    <p:extLst>
      <p:ext uri="{BB962C8B-B14F-4D97-AF65-F5344CB8AC3E}">
        <p14:creationId xmlns:p14="http://schemas.microsoft.com/office/powerpoint/2010/main" val="32127820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4" y="574862"/>
            <a:ext cx="3310135" cy="443485"/>
          </a:xfrm>
          <a:prstGeom prst="rect">
            <a:avLst/>
          </a:prstGeom>
        </p:spPr>
      </p:pic>
      <p:sp>
        <p:nvSpPr>
          <p:cNvPr id="8"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Subtitle goes here</a:t>
            </a:r>
            <a:endParaRPr lang="en-US" dirty="0"/>
          </a:p>
        </p:txBody>
      </p:sp>
      <p:sp>
        <p:nvSpPr>
          <p:cNvPr id="10"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11"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spTree>
    <p:extLst>
      <p:ext uri="{BB962C8B-B14F-4D97-AF65-F5344CB8AC3E}">
        <p14:creationId xmlns:p14="http://schemas.microsoft.com/office/powerpoint/2010/main" val="12941885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4" y="574862"/>
            <a:ext cx="3310135" cy="443485"/>
          </a:xfrm>
          <a:prstGeom prst="rect">
            <a:avLst/>
          </a:prstGeom>
        </p:spPr>
      </p:pic>
      <p:sp>
        <p:nvSpPr>
          <p:cNvPr id="8"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Subtitle goes here</a:t>
            </a:r>
            <a:endParaRPr lang="en-US" dirty="0"/>
          </a:p>
        </p:txBody>
      </p:sp>
      <p:sp>
        <p:nvSpPr>
          <p:cNvPr id="10"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11"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spTree>
    <p:extLst>
      <p:ext uri="{BB962C8B-B14F-4D97-AF65-F5344CB8AC3E}">
        <p14:creationId xmlns:p14="http://schemas.microsoft.com/office/powerpoint/2010/main" val="14162018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ealkiri, alapealkiri, tekst, foto taust_HE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4" y="574862"/>
            <a:ext cx="3310135" cy="443485"/>
          </a:xfrm>
          <a:prstGeom prst="rect">
            <a:avLst/>
          </a:prstGeom>
        </p:spPr>
      </p:pic>
      <p:sp>
        <p:nvSpPr>
          <p:cNvPr id="8"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smtClean="0"/>
              <a:t>Subtitle goes here</a:t>
            </a:r>
            <a:endParaRPr lang="en-US" dirty="0"/>
          </a:p>
        </p:txBody>
      </p:sp>
      <p:sp>
        <p:nvSpPr>
          <p:cNvPr id="10"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11"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spTree>
    <p:extLst>
      <p:ext uri="{BB962C8B-B14F-4D97-AF65-F5344CB8AC3E}">
        <p14:creationId xmlns:p14="http://schemas.microsoft.com/office/powerpoint/2010/main" val="41540568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ealkiri, alapealkiri, tekst, foto taust_TUM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3644"/>
          </a:xfrm>
          <a:prstGeom prst="rect">
            <a:avLst/>
          </a:prstGeom>
        </p:spPr>
      </p:pic>
      <p:sp>
        <p:nvSpPr>
          <p:cNvPr id="41"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chemeClr val="bg1"/>
                </a:solidFill>
              </a:defRPr>
            </a:lvl1pPr>
          </a:lstStyle>
          <a:p>
            <a:r>
              <a:rPr lang="et-EE" dirty="0" smtClean="0"/>
              <a:t>Subtitle goes here!</a:t>
            </a:r>
            <a:endParaRPr lang="en-US" dirty="0"/>
          </a:p>
        </p:txBody>
      </p:sp>
      <p:sp>
        <p:nvSpPr>
          <p:cNvPr id="11"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4"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chemeClr val="bg1"/>
                </a:solidFill>
                <a:latin typeface="+mj-lt"/>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smtClean="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smtClean="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4" y="558548"/>
            <a:ext cx="3310135" cy="443485"/>
          </a:xfrm>
          <a:prstGeom prst="rect">
            <a:avLst/>
          </a:prstGeom>
        </p:spPr>
      </p:pic>
    </p:spTree>
    <p:extLst>
      <p:ext uri="{BB962C8B-B14F-4D97-AF65-F5344CB8AC3E}">
        <p14:creationId xmlns:p14="http://schemas.microsoft.com/office/powerpoint/2010/main" val="240119305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ealkiri ja alapealkiri - vesipildiga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640"/>
            <a:ext cx="12192000" cy="6929223"/>
          </a:xfrm>
          <a:prstGeom prst="rect">
            <a:avLst/>
          </a:prstGeom>
        </p:spPr>
      </p:pic>
      <p:sp>
        <p:nvSpPr>
          <p:cNvPr id="41" name="Title 1"/>
          <p:cNvSpPr>
            <a:spLocks noGrp="1"/>
          </p:cNvSpPr>
          <p:nvPr>
            <p:ph type="title" hasCustomPrompt="1"/>
          </p:nvPr>
        </p:nvSpPr>
        <p:spPr>
          <a:xfrm>
            <a:off x="838200" y="3429001"/>
            <a:ext cx="10515600" cy="1420295"/>
          </a:xfrm>
        </p:spPr>
        <p:txBody>
          <a:bodyPr anchor="t">
            <a:normAutofit/>
          </a:bodyPr>
          <a:lstStyle>
            <a:lvl1pPr algn="ctr">
              <a:defRPr sz="2400" b="1" i="0" baseline="0">
                <a:solidFill>
                  <a:schemeClr val="bg1"/>
                </a:solidFill>
              </a:defRPr>
            </a:lvl1pPr>
          </a:lstStyle>
          <a:p>
            <a:r>
              <a:rPr lang="et-EE" dirty="0" smtClean="0"/>
              <a:t>Subtitle goes here</a:t>
            </a:r>
            <a:endParaRPr lang="en-US" dirty="0"/>
          </a:p>
        </p:txBody>
      </p:sp>
      <p:sp>
        <p:nvSpPr>
          <p:cNvPr id="7"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8" name="Text Placeholder 5"/>
          <p:cNvSpPr>
            <a:spLocks noGrp="1"/>
          </p:cNvSpPr>
          <p:nvPr>
            <p:ph type="body" sz="quarter" idx="11" hasCustomPrompt="1"/>
          </p:nvPr>
        </p:nvSpPr>
        <p:spPr>
          <a:xfrm>
            <a:off x="4318000" y="6027738"/>
            <a:ext cx="3556000" cy="500062"/>
          </a:xfrm>
        </p:spPr>
        <p:txBody>
          <a:bodyPr/>
          <a:lstStyle>
            <a:lvl1pPr marL="0" indent="0" algn="ctr">
              <a:buNone/>
              <a:defRPr sz="1800" b="1" i="0" baseline="0">
                <a:solidFill>
                  <a:schemeClr val="bg1"/>
                </a:solidFill>
              </a:defRPr>
            </a:lvl1pPr>
          </a:lstStyle>
          <a:p>
            <a:pPr lvl="0"/>
            <a:r>
              <a:rPr lang="et-EE" dirty="0" smtClean="0"/>
              <a:t>00.00.0000</a:t>
            </a:r>
            <a:endParaRPr lang="et-EE"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0932" y="558548"/>
            <a:ext cx="3310135" cy="443485"/>
          </a:xfrm>
          <a:prstGeom prst="rect">
            <a:avLst/>
          </a:prstGeom>
        </p:spPr>
      </p:pic>
    </p:spTree>
    <p:extLst>
      <p:ext uri="{BB962C8B-B14F-4D97-AF65-F5344CB8AC3E}">
        <p14:creationId xmlns:p14="http://schemas.microsoft.com/office/powerpoint/2010/main" val="23404252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ealkiri, tekst ja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10"/>
            <a:ext cx="12192000" cy="6850743"/>
          </a:xfrm>
          <a:prstGeom prst="rect">
            <a:avLst/>
          </a:prstGeom>
        </p:spPr>
      </p:pic>
      <p:sp>
        <p:nvSpPr>
          <p:cNvPr id="7"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5" name="Text Placeholder 4"/>
          <p:cNvSpPr>
            <a:spLocks noGrp="1"/>
          </p:cNvSpPr>
          <p:nvPr>
            <p:ph type="body" sz="quarter" idx="11" hasCustomPrompt="1"/>
          </p:nvPr>
        </p:nvSpPr>
        <p:spPr>
          <a:xfrm>
            <a:off x="838200" y="3429000"/>
            <a:ext cx="10515600" cy="2176463"/>
          </a:xfrm>
        </p:spPr>
        <p:txBody>
          <a:bodyPr>
            <a:normAutofit/>
          </a:bodyPr>
          <a:lstStyle>
            <a:lvl1pPr marL="0" indent="0" algn="ctr">
              <a:buNone/>
              <a:defRPr sz="1800" baseline="0">
                <a:solidFill>
                  <a:schemeClr val="bg1"/>
                </a:solidFill>
                <a:latin typeface="+mj-lt"/>
                <a:cs typeface="Times New Roman" panose="02020603050405020304" pitchFamily="18" charset="0"/>
              </a:defRPr>
            </a:lvl1pPr>
            <a:lvl2pPr>
              <a:defRPr>
                <a:solidFill>
                  <a:schemeClr val="bg1"/>
                </a:solidFill>
                <a:latin typeface="Tinos" panose="02020603050405020304" pitchFamily="18" charset="0"/>
              </a:defRPr>
            </a:lvl2pPr>
            <a:lvl3pPr>
              <a:defRPr>
                <a:solidFill>
                  <a:schemeClr val="bg1"/>
                </a:solidFill>
                <a:latin typeface="Tinos" panose="02020603050405020304" pitchFamily="18" charset="0"/>
              </a:defRPr>
            </a:lvl3pPr>
            <a:lvl4pPr>
              <a:defRPr>
                <a:solidFill>
                  <a:schemeClr val="bg1"/>
                </a:solidFill>
                <a:latin typeface="Tinos" panose="02020603050405020304" pitchFamily="18" charset="0"/>
              </a:defRPr>
            </a:lvl4pPr>
            <a:lvl5pPr>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 In efficitur, dui non porta fringilla, erat enim finibus lacus, sit amet commodo dolor odio eget enim. Proin fermentum mauris eu vehicula mattis. Suspendisse luctus ultricies tellus sed vehicula. </a:t>
            </a:r>
            <a:endParaRPr lang="en-US" dirty="0" smtClean="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0932" y="558548"/>
            <a:ext cx="3310135" cy="443485"/>
          </a:xfrm>
          <a:prstGeom prst="rect">
            <a:avLst/>
          </a:prstGeom>
        </p:spPr>
      </p:pic>
    </p:spTree>
    <p:extLst>
      <p:ext uri="{BB962C8B-B14F-4D97-AF65-F5344CB8AC3E}">
        <p14:creationId xmlns:p14="http://schemas.microsoft.com/office/powerpoint/2010/main" val="298581800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ealkiri, alapealkiri, tekst, foto taust_TU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677"/>
            <a:ext cx="12192000" cy="6889871"/>
          </a:xfrm>
          <a:prstGeom prst="rect">
            <a:avLst/>
          </a:prstGeom>
        </p:spPr>
      </p:pic>
      <p:sp>
        <p:nvSpPr>
          <p:cNvPr id="7" name="Text Placeholder 3"/>
          <p:cNvSpPr>
            <a:spLocks noGrp="1"/>
          </p:cNvSpPr>
          <p:nvPr>
            <p:ph type="body" sz="quarter" idx="10" hasCustomPrompt="1"/>
          </p:nvPr>
        </p:nvSpPr>
        <p:spPr>
          <a:xfrm>
            <a:off x="838200" y="2008705"/>
            <a:ext cx="10515600" cy="4282027"/>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0932" y="558548"/>
            <a:ext cx="3310135" cy="443485"/>
          </a:xfrm>
          <a:prstGeom prst="rect">
            <a:avLst/>
          </a:prstGeom>
        </p:spPr>
      </p:pic>
    </p:spTree>
    <p:extLst>
      <p:ext uri="{BB962C8B-B14F-4D97-AF65-F5344CB8AC3E}">
        <p14:creationId xmlns:p14="http://schemas.microsoft.com/office/powerpoint/2010/main" val="9711979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Foto ja pealkiri">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3659" y="1287129"/>
            <a:ext cx="10515600" cy="5045938"/>
          </a:xfrm>
        </p:spPr>
        <p:txBody>
          <a:bodyPr/>
          <a:lstStyle>
            <a:lvl1pPr marL="0" indent="0">
              <a:buNone/>
              <a:defRPr/>
            </a:lvl1pPr>
            <a:lvl2pPr>
              <a:defRPr sz="1400"/>
            </a:lvl2pPr>
            <a:lvl3pPr>
              <a:defRPr sz="1500"/>
            </a:lvl3pPr>
          </a:lstStyle>
          <a:p>
            <a:pPr lvl="0"/>
            <a:r>
              <a:rPr lang="et-EE" dirty="0" smtClean="0"/>
              <a:t>Object</a:t>
            </a:r>
            <a:endParaRPr lang="en-US" dirty="0" smtClean="0"/>
          </a:p>
        </p:txBody>
      </p:sp>
      <p:sp>
        <p:nvSpPr>
          <p:cNvPr id="5" name="Text Placeholder 4"/>
          <p:cNvSpPr>
            <a:spLocks noGrp="1"/>
          </p:cNvSpPr>
          <p:nvPr>
            <p:ph type="body" sz="quarter" idx="10" hasCustomPrompt="1"/>
          </p:nvPr>
        </p:nvSpPr>
        <p:spPr>
          <a:xfrm>
            <a:off x="1065229" y="553695"/>
            <a:ext cx="7177434" cy="719667"/>
          </a:xfrm>
        </p:spPr>
        <p:txBody>
          <a:bodyPr>
            <a:noAutofit/>
          </a:bodyPr>
          <a:lstStyle>
            <a:lvl1pPr marL="0" indent="0">
              <a:buNone/>
              <a:defRPr sz="1800" b="1" i="0" baseline="0">
                <a:latin typeface="Tinos" panose="02020603050405020304" pitchFamily="18" charset="0"/>
              </a:defRPr>
            </a:lvl1pPr>
            <a:lvl2pPr marL="457200" indent="0">
              <a:buNone/>
              <a:defRPr sz="3400" b="1" i="0">
                <a:latin typeface="Tinos" panose="02020603050405020304" pitchFamily="18" charset="0"/>
              </a:defRPr>
            </a:lvl2pPr>
            <a:lvl3pPr marL="914400" indent="0">
              <a:buNone/>
              <a:defRPr sz="3400" b="1" i="0">
                <a:latin typeface="Tinos" panose="02020603050405020304" pitchFamily="18" charset="0"/>
              </a:defRPr>
            </a:lvl3pPr>
            <a:lvl4pPr marL="1371600" indent="0">
              <a:buNone/>
              <a:defRPr sz="3400" b="1" i="0">
                <a:latin typeface="Tinos" panose="02020603050405020304" pitchFamily="18" charset="0"/>
              </a:defRPr>
            </a:lvl4pPr>
            <a:lvl5pPr marL="1828800" indent="0">
              <a:buNone/>
              <a:defRPr sz="3400" b="1" i="0">
                <a:latin typeface="Tinos" panose="02020603050405020304" pitchFamily="18" charset="0"/>
              </a:defRPr>
            </a:lvl5pPr>
          </a:lstStyle>
          <a:p>
            <a:pPr lvl="0"/>
            <a:r>
              <a:rPr lang="et-EE" dirty="0" smtClean="0"/>
              <a:t>Write a catchy header here!</a:t>
            </a:r>
            <a:endParaRPr lang="en-US" dirty="0" smtClean="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46826" y="538426"/>
            <a:ext cx="3310135" cy="443485"/>
          </a:xfrm>
          <a:prstGeom prst="rect">
            <a:avLst/>
          </a:prstGeom>
        </p:spPr>
      </p:pic>
    </p:spTree>
    <p:extLst>
      <p:ext uri="{BB962C8B-B14F-4D97-AF65-F5344CB8AC3E}">
        <p14:creationId xmlns:p14="http://schemas.microsoft.com/office/powerpoint/2010/main" val="24093692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Kolm foto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4067" y="1287129"/>
            <a:ext cx="5562600" cy="5045938"/>
          </a:xfrm>
        </p:spPr>
        <p:txBody>
          <a:bodyPr/>
          <a:lstStyle>
            <a:lvl1pPr marL="0" indent="0">
              <a:buNone/>
              <a:defRPr/>
            </a:lvl1pPr>
            <a:lvl2pPr>
              <a:defRPr sz="1400"/>
            </a:lvl2pPr>
            <a:lvl3pPr>
              <a:defRPr sz="1500"/>
            </a:lvl3pPr>
          </a:lstStyle>
          <a:p>
            <a:pPr lvl="0"/>
            <a:r>
              <a:rPr lang="et-EE" dirty="0" smtClean="0"/>
              <a:t>Object</a:t>
            </a:r>
            <a:endParaRPr lang="en-US" dirty="0" smtClean="0"/>
          </a:p>
        </p:txBody>
      </p:sp>
      <p:sp>
        <p:nvSpPr>
          <p:cNvPr id="4" name="Content Placeholder 3"/>
          <p:cNvSpPr>
            <a:spLocks noGrp="1"/>
          </p:cNvSpPr>
          <p:nvPr>
            <p:ph sz="quarter" idx="10" hasCustomPrompt="1"/>
          </p:nvPr>
        </p:nvSpPr>
        <p:spPr>
          <a:xfrm>
            <a:off x="6291263" y="1287464"/>
            <a:ext cx="5545137" cy="2412470"/>
          </a:xfrm>
        </p:spPr>
        <p:txBody>
          <a:bodyPr/>
          <a:lstStyle>
            <a:lvl1pPr marL="0" indent="0">
              <a:buNone/>
              <a:defRPr/>
            </a:lvl1pPr>
          </a:lstStyle>
          <a:p>
            <a:pPr lvl="0"/>
            <a:r>
              <a:rPr lang="et-EE" dirty="0" smtClean="0"/>
              <a:t>Object</a:t>
            </a:r>
            <a:endParaRPr lang="en-US" dirty="0" smtClean="0"/>
          </a:p>
        </p:txBody>
      </p:sp>
      <p:sp>
        <p:nvSpPr>
          <p:cNvPr id="7" name="Content Placeholder 6"/>
          <p:cNvSpPr>
            <a:spLocks noGrp="1"/>
          </p:cNvSpPr>
          <p:nvPr>
            <p:ph sz="quarter" idx="11" hasCustomPrompt="1"/>
          </p:nvPr>
        </p:nvSpPr>
        <p:spPr>
          <a:xfrm>
            <a:off x="6291262" y="3894667"/>
            <a:ext cx="5545137" cy="2454080"/>
          </a:xfrm>
        </p:spPr>
        <p:txBody>
          <a:bodyPr/>
          <a:lstStyle>
            <a:lvl1pPr marL="0" indent="0">
              <a:buNone/>
              <a:defRPr/>
            </a:lvl1pPr>
          </a:lstStyle>
          <a:p>
            <a:pPr lvl="0"/>
            <a:r>
              <a:rPr lang="et-EE" dirty="0" smtClean="0"/>
              <a:t>Object</a:t>
            </a:r>
            <a:endParaRPr lang="en-US" dirty="0" smtClean="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26264" y="574862"/>
            <a:ext cx="3310135" cy="443485"/>
          </a:xfrm>
          <a:prstGeom prst="rect">
            <a:avLst/>
          </a:prstGeom>
        </p:spPr>
      </p:pic>
    </p:spTree>
    <p:extLst>
      <p:ext uri="{BB962C8B-B14F-4D97-AF65-F5344CB8AC3E}">
        <p14:creationId xmlns:p14="http://schemas.microsoft.com/office/powerpoint/2010/main" val="123792569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4. Tühi le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8101" y="574862"/>
            <a:ext cx="3310135" cy="443485"/>
          </a:xfrm>
          <a:prstGeom prst="rect">
            <a:avLst/>
          </a:prstGeom>
        </p:spPr>
      </p:pic>
    </p:spTree>
    <p:extLst>
      <p:ext uri="{BB962C8B-B14F-4D97-AF65-F5344CB8AC3E}">
        <p14:creationId xmlns:p14="http://schemas.microsoft.com/office/powerpoint/2010/main" val="52128290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5.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11266449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6.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24276050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7. Sinine foto tau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0743"/>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172755408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8. Sinine foto taus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178816998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9. Sinine foto tau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1658"/>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23379406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ealkiri ja alapealkiri - 45kraadine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3644"/>
          </a:xfrm>
          <a:prstGeom prst="rect">
            <a:avLst/>
          </a:prstGeom>
        </p:spPr>
      </p:pic>
      <p:sp>
        <p:nvSpPr>
          <p:cNvPr id="7" name="Text Placeholder 6"/>
          <p:cNvSpPr>
            <a:spLocks noGrp="1"/>
          </p:cNvSpPr>
          <p:nvPr>
            <p:ph type="body" sz="quarter" idx="12" hasCustomPrompt="1"/>
          </p:nvPr>
        </p:nvSpPr>
        <p:spPr>
          <a:xfrm>
            <a:off x="1065213" y="4157132"/>
            <a:ext cx="5767387" cy="1451815"/>
          </a:xfrm>
        </p:spPr>
        <p:txBody>
          <a:bodyPr>
            <a:noAutofit/>
          </a:bodyPr>
          <a:lstStyle>
            <a:lvl1pPr marL="0" indent="0">
              <a:buNone/>
              <a:defRPr sz="2400" b="1" i="0">
                <a:solidFill>
                  <a:schemeClr val="bg1"/>
                </a:solidFill>
                <a:latin typeface="+mj-lt"/>
                <a:cs typeface="Times New Roman" panose="02020603050405020304" pitchFamily="18" charset="0"/>
              </a:defRPr>
            </a:lvl1pPr>
            <a:lvl2pPr>
              <a:defRPr sz="2400" b="1" i="0">
                <a:solidFill>
                  <a:schemeClr val="bg1"/>
                </a:solidFill>
                <a:latin typeface="Tinos" panose="02020603050405020304" pitchFamily="18" charset="0"/>
              </a:defRPr>
            </a:lvl2pPr>
            <a:lvl3pPr>
              <a:defRPr sz="2400" b="1" i="0">
                <a:solidFill>
                  <a:schemeClr val="bg1"/>
                </a:solidFill>
                <a:latin typeface="Tinos" panose="02020603050405020304" pitchFamily="18" charset="0"/>
              </a:defRPr>
            </a:lvl3pPr>
            <a:lvl4pPr>
              <a:defRPr sz="2400" b="1" i="0">
                <a:solidFill>
                  <a:schemeClr val="bg1"/>
                </a:solidFill>
                <a:latin typeface="Tinos" panose="02020603050405020304" pitchFamily="18" charset="0"/>
              </a:defRPr>
            </a:lvl4pPr>
            <a:lvl5pPr>
              <a:defRPr sz="2400" b="1" i="0">
                <a:solidFill>
                  <a:schemeClr val="bg1"/>
                </a:solidFill>
                <a:latin typeface="Tinos" panose="02020603050405020304" pitchFamily="18" charset="0"/>
              </a:defRPr>
            </a:lvl5pPr>
          </a:lstStyle>
          <a:p>
            <a:pPr lvl="0"/>
            <a:r>
              <a:rPr lang="et-EE" dirty="0" smtClean="0"/>
              <a:t>Subtitle goes here</a:t>
            </a:r>
            <a:endParaRPr lang="en-US" dirty="0" smtClean="0"/>
          </a:p>
        </p:txBody>
      </p:sp>
      <p:sp>
        <p:nvSpPr>
          <p:cNvPr id="13" name="Text Placeholder 3"/>
          <p:cNvSpPr>
            <a:spLocks noGrp="1"/>
          </p:cNvSpPr>
          <p:nvPr>
            <p:ph type="body" sz="quarter" idx="10" hasCustomPrompt="1"/>
          </p:nvPr>
        </p:nvSpPr>
        <p:spPr>
          <a:xfrm>
            <a:off x="1050215" y="2008706"/>
            <a:ext cx="5045785" cy="2148426"/>
          </a:xfrm>
        </p:spPr>
        <p:txBody>
          <a:bodyPr>
            <a:noAutofit/>
          </a:bodyPr>
          <a:lstStyle>
            <a:lvl1pPr marL="0" indent="0" algn="l">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
        <p:nvSpPr>
          <p:cNvPr id="14" name="Text Placeholder 5"/>
          <p:cNvSpPr>
            <a:spLocks noGrp="1"/>
          </p:cNvSpPr>
          <p:nvPr>
            <p:ph type="body" sz="quarter" idx="11" hasCustomPrompt="1"/>
          </p:nvPr>
        </p:nvSpPr>
        <p:spPr>
          <a:xfrm>
            <a:off x="1055016" y="6027738"/>
            <a:ext cx="3556000" cy="500062"/>
          </a:xfrm>
        </p:spPr>
        <p:txBody>
          <a:bodyPr/>
          <a:lstStyle>
            <a:lvl1pPr marL="0" indent="0" algn="l">
              <a:buNone/>
              <a:defRPr sz="1800" b="1" i="0" baseline="0">
                <a:solidFill>
                  <a:schemeClr val="bg1"/>
                </a:solidFill>
              </a:defRPr>
            </a:lvl1pPr>
          </a:lstStyle>
          <a:p>
            <a:pPr lvl="0"/>
            <a:r>
              <a:rPr lang="et-EE" dirty="0" smtClean="0"/>
              <a:t>00.00.0000</a:t>
            </a:r>
            <a:endParaRPr lang="et-EE"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215" y="558548"/>
            <a:ext cx="3310135" cy="443485"/>
          </a:xfrm>
          <a:prstGeom prst="rect">
            <a:avLst/>
          </a:prstGeom>
        </p:spPr>
      </p:pic>
    </p:spTree>
    <p:extLst>
      <p:ext uri="{BB962C8B-B14F-4D97-AF65-F5344CB8AC3E}">
        <p14:creationId xmlns:p14="http://schemas.microsoft.com/office/powerpoint/2010/main" val="9881124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0.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37865947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1. Sinine foto taus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16652380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2.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5968"/>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1270544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3.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5968"/>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83559873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4.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186890729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5. Sinine foto taus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29895285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6.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3" y="558548"/>
            <a:ext cx="3310135" cy="443485"/>
          </a:xfrm>
          <a:prstGeom prst="rect">
            <a:avLst/>
          </a:prstGeom>
        </p:spPr>
      </p:pic>
    </p:spTree>
    <p:extLst>
      <p:ext uri="{BB962C8B-B14F-4D97-AF65-F5344CB8AC3E}">
        <p14:creationId xmlns:p14="http://schemas.microsoft.com/office/powerpoint/2010/main" val="36699088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foto, alapealkiri, tek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0"/>
            <a:ext cx="4311104" cy="6858000"/>
          </a:xfrm>
        </p:spPr>
        <p:txBody>
          <a:bodyPr/>
          <a:lstStyle>
            <a:lvl1pPr marL="0" indent="0">
              <a:buNone/>
              <a:defRPr/>
            </a:lvl1pPr>
            <a:lvl2pPr>
              <a:defRPr sz="1400"/>
            </a:lvl2pPr>
            <a:lvl3pPr>
              <a:defRPr sz="1500"/>
            </a:lvl3pPr>
          </a:lstStyle>
          <a:p>
            <a:pPr lvl="0"/>
            <a:r>
              <a:rPr lang="et-EE" dirty="0" smtClean="0"/>
              <a:t>Object</a:t>
            </a:r>
            <a:endParaRPr lang="en-US" dirty="0" smtClean="0"/>
          </a:p>
        </p:txBody>
      </p:sp>
      <p:sp>
        <p:nvSpPr>
          <p:cNvPr id="7" name="Text Placeholder 6"/>
          <p:cNvSpPr>
            <a:spLocks noGrp="1"/>
          </p:cNvSpPr>
          <p:nvPr>
            <p:ph type="body" sz="quarter" idx="10" hasCustomPrompt="1"/>
          </p:nvPr>
        </p:nvSpPr>
        <p:spPr>
          <a:xfrm>
            <a:off x="6113462" y="1997605"/>
            <a:ext cx="5070475" cy="1431395"/>
          </a:xfrm>
        </p:spPr>
        <p:txBody>
          <a:bodyPr>
            <a:normAutofit/>
          </a:bodyPr>
          <a:lstStyle>
            <a:lvl1pPr marL="0" indent="0">
              <a:buNone/>
              <a:defRPr sz="3400" b="1" i="0" baseline="0"/>
            </a:lvl1pPr>
          </a:lstStyle>
          <a:p>
            <a:pPr lvl="0"/>
            <a:r>
              <a:rPr lang="et-EE" dirty="0" smtClean="0"/>
              <a:t>Write a catchy header here!</a:t>
            </a:r>
            <a:endParaRPr lang="en-US" dirty="0" smtClean="0"/>
          </a:p>
        </p:txBody>
      </p:sp>
      <p:sp>
        <p:nvSpPr>
          <p:cNvPr id="9" name="Text Placeholder 8"/>
          <p:cNvSpPr>
            <a:spLocks noGrp="1"/>
          </p:cNvSpPr>
          <p:nvPr>
            <p:ph type="body" sz="quarter" idx="11" hasCustomPrompt="1"/>
          </p:nvPr>
        </p:nvSpPr>
        <p:spPr>
          <a:xfrm>
            <a:off x="6113462" y="3424844"/>
            <a:ext cx="5070475" cy="2176463"/>
          </a:xfrm>
        </p:spPr>
        <p:txBody>
          <a:bodyPr>
            <a:noAutofit/>
          </a:bodyPr>
          <a:lstStyle>
            <a:lvl1pPr marL="0" indent="0">
              <a:buNone/>
              <a:defRPr sz="1800" baseline="0"/>
            </a:lvl1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a:t>
            </a:r>
            <a:endParaRPr lang="en-US" dirty="0" smtClean="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5732" y="574862"/>
            <a:ext cx="3310135" cy="443485"/>
          </a:xfrm>
          <a:prstGeom prst="rect">
            <a:avLst/>
          </a:prstGeom>
        </p:spPr>
      </p:pic>
    </p:spTree>
    <p:extLst>
      <p:ext uri="{BB962C8B-B14F-4D97-AF65-F5344CB8AC3E}">
        <p14:creationId xmlns:p14="http://schemas.microsoft.com/office/powerpoint/2010/main" val="26872550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Loetelu ja f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0"/>
            <a:ext cx="4311104" cy="6858000"/>
          </a:xfrm>
        </p:spPr>
        <p:txBody>
          <a:bodyPr/>
          <a:lstStyle>
            <a:lvl1pPr marL="0" indent="0">
              <a:buNone/>
              <a:defRPr baseline="0"/>
            </a:lvl1pPr>
            <a:lvl2pPr>
              <a:defRPr sz="1400"/>
            </a:lvl2pPr>
            <a:lvl3pPr>
              <a:defRPr sz="1500"/>
            </a:lvl3pPr>
          </a:lstStyle>
          <a:p>
            <a:pPr lvl="0"/>
            <a:r>
              <a:rPr lang="et-EE" dirty="0" smtClean="0"/>
              <a:t>Object</a:t>
            </a:r>
            <a:endParaRPr lang="en-US" dirty="0" smtClean="0"/>
          </a:p>
        </p:txBody>
      </p:sp>
      <p:sp>
        <p:nvSpPr>
          <p:cNvPr id="9" name="Text Placeholder 8"/>
          <p:cNvSpPr>
            <a:spLocks noGrp="1"/>
          </p:cNvSpPr>
          <p:nvPr>
            <p:ph type="body" sz="quarter" idx="11" hasCustomPrompt="1"/>
          </p:nvPr>
        </p:nvSpPr>
        <p:spPr>
          <a:xfrm>
            <a:off x="6113462" y="1972734"/>
            <a:ext cx="5070475" cy="4351866"/>
          </a:xfrm>
        </p:spPr>
        <p:txBody>
          <a:bodyPr>
            <a:noAutofit/>
          </a:bodyPr>
          <a:lstStyle>
            <a:lvl1pPr marL="285750" marR="0" indent="-285750" algn="l" defTabSz="914400" rtl="0" eaLnBrk="1" fontAlgn="auto" latinLnBrk="0" hangingPunct="1">
              <a:lnSpc>
                <a:spcPct val="120000"/>
              </a:lnSpc>
              <a:spcBef>
                <a:spcPts val="1000"/>
              </a:spcBef>
              <a:spcAft>
                <a:spcPts val="0"/>
              </a:spcAft>
              <a:buClr>
                <a:srgbClr val="0061AA"/>
              </a:buClr>
              <a:buSzTx/>
              <a:buFont typeface="Arial" panose="020B0604020202020204" pitchFamily="34" charset="0"/>
              <a:buChar char="•"/>
              <a:tabLst/>
              <a:defRPr sz="1800" baseline="0"/>
            </a:lvl1pPr>
          </a:lstStyle>
          <a:p>
            <a:pPr lvl="0"/>
            <a:r>
              <a:rPr lang="et-EE" dirty="0" smtClean="0"/>
              <a:t>Lorem ipsum dolor sit amet, consectetur adipiscing elit. Praesent non consequat velit, in ultricies purus.</a:t>
            </a:r>
          </a:p>
          <a:p>
            <a:pPr lvl="0"/>
            <a:r>
              <a:rPr lang="fr-FR" dirty="0" smtClean="0"/>
              <a:t>Ut </a:t>
            </a:r>
            <a:r>
              <a:rPr lang="fr-FR" dirty="0" err="1" smtClean="0"/>
              <a:t>porttitor</a:t>
            </a:r>
            <a:r>
              <a:rPr lang="fr-FR" dirty="0" smtClean="0"/>
              <a:t> </a:t>
            </a:r>
            <a:r>
              <a:rPr lang="fr-FR" dirty="0" err="1" smtClean="0"/>
              <a:t>lobortis</a:t>
            </a:r>
            <a:r>
              <a:rPr lang="fr-FR" dirty="0" smtClean="0"/>
              <a:t> </a:t>
            </a:r>
            <a:r>
              <a:rPr lang="fr-FR" dirty="0" err="1" smtClean="0"/>
              <a:t>sodales</a:t>
            </a:r>
            <a:r>
              <a:rPr lang="fr-FR" dirty="0" smtClean="0"/>
              <a:t>. </a:t>
            </a:r>
            <a:r>
              <a:rPr lang="fr-FR" dirty="0" err="1" smtClean="0"/>
              <a:t>Pellentesque</a:t>
            </a:r>
            <a:r>
              <a:rPr lang="fr-FR" dirty="0" smtClean="0"/>
              <a:t> </a:t>
            </a:r>
            <a:r>
              <a:rPr lang="fr-FR" dirty="0" err="1" smtClean="0"/>
              <a:t>sapien</a:t>
            </a:r>
            <a:r>
              <a:rPr lang="fr-FR" dirty="0" smtClean="0"/>
              <a:t> </a:t>
            </a:r>
            <a:r>
              <a:rPr lang="fr-FR" dirty="0" err="1" smtClean="0"/>
              <a:t>dui</a:t>
            </a:r>
            <a:r>
              <a:rPr lang="fr-FR" dirty="0" smtClean="0"/>
              <a:t>, </a:t>
            </a:r>
            <a:r>
              <a:rPr lang="fr-FR" dirty="0" err="1" smtClean="0"/>
              <a:t>aliquam</a:t>
            </a:r>
            <a:r>
              <a:rPr lang="fr-FR" dirty="0" smtClean="0"/>
              <a:t> ut </a:t>
            </a:r>
            <a:r>
              <a:rPr lang="fr-FR" dirty="0" err="1" smtClean="0"/>
              <a:t>interdum</a:t>
            </a:r>
            <a:r>
              <a:rPr lang="fr-FR" dirty="0" smtClean="0"/>
              <a:t> </a:t>
            </a:r>
            <a:r>
              <a:rPr lang="fr-FR" dirty="0" err="1" smtClean="0"/>
              <a:t>ultrices</a:t>
            </a:r>
            <a:r>
              <a:rPr lang="fr-FR" dirty="0" smtClean="0"/>
              <a:t>, </a:t>
            </a:r>
            <a:r>
              <a:rPr lang="fr-FR" dirty="0" err="1" smtClean="0"/>
              <a:t>ornare</a:t>
            </a:r>
            <a:r>
              <a:rPr lang="fr-FR" dirty="0" smtClean="0"/>
              <a:t> </a:t>
            </a:r>
            <a:r>
              <a:rPr lang="fr-FR" dirty="0" err="1" smtClean="0"/>
              <a:t>sed</a:t>
            </a:r>
            <a:r>
              <a:rPr lang="fr-FR" dirty="0" smtClean="0"/>
              <a:t> </a:t>
            </a:r>
            <a:r>
              <a:rPr lang="fr-FR" dirty="0" err="1" smtClean="0"/>
              <a:t>lorem</a:t>
            </a:r>
            <a:r>
              <a:rPr lang="fr-FR" dirty="0" smtClean="0"/>
              <a:t>. </a:t>
            </a:r>
            <a:endParaRPr lang="et-EE" dirty="0" smtClean="0"/>
          </a:p>
          <a:p>
            <a:pPr marL="285750" marR="0" lvl="0" indent="-285750" algn="l" defTabSz="914400" rtl="0" eaLnBrk="1" fontAlgn="auto" latinLnBrk="0" hangingPunct="1">
              <a:lnSpc>
                <a:spcPct val="120000"/>
              </a:lnSpc>
              <a:spcBef>
                <a:spcPts val="1000"/>
              </a:spcBef>
              <a:spcAft>
                <a:spcPts val="0"/>
              </a:spcAft>
              <a:buClr>
                <a:srgbClr val="0061AA"/>
              </a:buClr>
              <a:buSzTx/>
              <a:buFont typeface="Arial" panose="020B0604020202020204" pitchFamily="34" charset="0"/>
              <a:buChar char="•"/>
              <a:tabLst/>
              <a:defRPr/>
            </a:pPr>
            <a:r>
              <a:rPr lang="fr-FR" dirty="0" err="1" smtClean="0"/>
              <a:t>Mauris</a:t>
            </a:r>
            <a:r>
              <a:rPr lang="fr-FR" dirty="0" smtClean="0"/>
              <a:t> </a:t>
            </a:r>
            <a:r>
              <a:rPr lang="fr-FR" dirty="0" err="1" smtClean="0"/>
              <a:t>gravida</a:t>
            </a:r>
            <a:r>
              <a:rPr lang="fr-FR" dirty="0" smtClean="0"/>
              <a:t> erat vitae </a:t>
            </a:r>
            <a:r>
              <a:rPr lang="fr-FR" dirty="0" err="1" smtClean="0"/>
              <a:t>odio</a:t>
            </a:r>
            <a:r>
              <a:rPr lang="fr-FR" dirty="0" smtClean="0"/>
              <a:t> </a:t>
            </a:r>
            <a:r>
              <a:rPr lang="fr-FR" dirty="0" err="1" smtClean="0"/>
              <a:t>convallis</a:t>
            </a:r>
            <a:r>
              <a:rPr lang="fr-FR" dirty="0" smtClean="0"/>
              <a:t> </a:t>
            </a:r>
            <a:r>
              <a:rPr lang="fr-FR" dirty="0" err="1" smtClean="0"/>
              <a:t>facilisis</a:t>
            </a:r>
            <a:r>
              <a:rPr lang="fr-FR" dirty="0" smtClean="0"/>
              <a:t>.</a:t>
            </a:r>
            <a:endParaRPr lang="en-US" dirty="0" smtClean="0"/>
          </a:p>
          <a:p>
            <a:pPr lvl="0"/>
            <a:r>
              <a:rPr lang="et-EE" dirty="0" smtClean="0"/>
              <a:t>Praesent non consequat velit, in ultricies purus.</a:t>
            </a:r>
          </a:p>
          <a:p>
            <a:pPr lvl="0"/>
            <a:r>
              <a:rPr lang="et-EE" dirty="0" smtClean="0"/>
              <a:t>In sagittis cursus odio quis aliquet. Vestibulum ante ipsum primis in faucibus orci luctus et ultrices.</a:t>
            </a:r>
            <a:endParaRPr lang="en-US" dirty="0" smtClean="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5732" y="574862"/>
            <a:ext cx="3310135" cy="443485"/>
          </a:xfrm>
          <a:prstGeom prst="rect">
            <a:avLst/>
          </a:prstGeom>
        </p:spPr>
      </p:pic>
    </p:spTree>
    <p:extLst>
      <p:ext uri="{BB962C8B-B14F-4D97-AF65-F5344CB8AC3E}">
        <p14:creationId xmlns:p14="http://schemas.microsoft.com/office/powerpoint/2010/main" val="21530671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ealkiri, loetelu ja joonis">
    <p:bg>
      <p:bgPr>
        <a:solidFill>
          <a:srgbClr val="0061A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70987" y="-2102178"/>
            <a:ext cx="7474659" cy="6858000"/>
          </a:xfrm>
          <a:prstGeom prst="rect">
            <a:avLst/>
          </a:prstGeom>
        </p:spPr>
      </p:pic>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65953" y="558548"/>
            <a:ext cx="3310135" cy="443485"/>
          </a:xfrm>
          <a:prstGeom prst="rect">
            <a:avLst/>
          </a:prstGeom>
        </p:spPr>
      </p:pic>
    </p:spTree>
    <p:extLst>
      <p:ext uri="{BB962C8B-B14F-4D97-AF65-F5344CB8AC3E}">
        <p14:creationId xmlns:p14="http://schemas.microsoft.com/office/powerpoint/2010/main" val="28546757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Pealkiri, loetelu ja joonis">
    <p:bg>
      <p:bgPr>
        <a:solidFill>
          <a:srgbClr val="0061A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45512" y="-1758746"/>
            <a:ext cx="6858000" cy="68580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5478" y="558548"/>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8"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Tree>
    <p:extLst>
      <p:ext uri="{BB962C8B-B14F-4D97-AF65-F5344CB8AC3E}">
        <p14:creationId xmlns:p14="http://schemas.microsoft.com/office/powerpoint/2010/main" val="311985935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Pealkiri, loetelu ja joonis">
    <p:bg>
      <p:bgPr>
        <a:solidFill>
          <a:srgbClr val="0061A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58" y="-986641"/>
            <a:ext cx="5981756" cy="5981756"/>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5478" y="558548"/>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8"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Tree>
    <p:extLst>
      <p:ext uri="{BB962C8B-B14F-4D97-AF65-F5344CB8AC3E}">
        <p14:creationId xmlns:p14="http://schemas.microsoft.com/office/powerpoint/2010/main" val="55933352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ealkiri, loetelu ja joonis">
    <p:bg>
      <p:bgPr>
        <a:solidFill>
          <a:srgbClr val="0061A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3620" y="-871392"/>
            <a:ext cx="5866735" cy="5866735"/>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65953" y="558548"/>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smtClean="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smtClean="0"/>
          </a:p>
        </p:txBody>
      </p:sp>
      <p:sp>
        <p:nvSpPr>
          <p:cNvPr id="8"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smtClean="0"/>
              <a:t>Write a catchy header here!</a:t>
            </a:r>
            <a:endParaRPr lang="en-US" dirty="0" smtClean="0"/>
          </a:p>
        </p:txBody>
      </p:sp>
    </p:spTree>
    <p:extLst>
      <p:ext uri="{BB962C8B-B14F-4D97-AF65-F5344CB8AC3E}">
        <p14:creationId xmlns:p14="http://schemas.microsoft.com/office/powerpoint/2010/main" val="8457750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1679" y="352335"/>
            <a:ext cx="10515600" cy="1325563"/>
          </a:xfrm>
          <a:prstGeom prst="rect">
            <a:avLst/>
          </a:prstGeom>
        </p:spPr>
        <p:txBody>
          <a:bodyPr vert="horz" lIns="91440" tIns="45720" rIns="91440" bIns="45720" rtlCol="0" anchor="ctr">
            <a:normAutofit/>
          </a:bodyPr>
          <a:lstStyle/>
          <a:p>
            <a:pPr lvl="0"/>
            <a:r>
              <a:rPr lang="et-EE" dirty="0" smtClean="0"/>
              <a:t>Write a catchy header here!</a:t>
            </a:r>
            <a:endParaRPr lang="en-US" dirty="0" smtClean="0"/>
          </a:p>
        </p:txBody>
      </p:sp>
      <p:sp>
        <p:nvSpPr>
          <p:cNvPr id="3" name="Text Placeholder 2"/>
          <p:cNvSpPr>
            <a:spLocks noGrp="1"/>
          </p:cNvSpPr>
          <p:nvPr>
            <p:ph type="body" idx="1"/>
          </p:nvPr>
        </p:nvSpPr>
        <p:spPr>
          <a:xfrm>
            <a:off x="568719" y="2354538"/>
            <a:ext cx="10515600" cy="3542045"/>
          </a:xfrm>
          <a:prstGeom prst="rect">
            <a:avLst/>
          </a:prstGeom>
        </p:spPr>
        <p:txBody>
          <a:bodyPr vert="horz" lIns="91440" tIns="45720" rIns="91440" bIns="45720" rtlCol="0">
            <a:normAutofit/>
          </a:bodyPr>
          <a:lstStyle/>
          <a:p>
            <a:pPr lvl="0"/>
            <a:r>
              <a:rPr lang="et-EE" dirty="0" smtClean="0"/>
              <a:t>Text goes here</a:t>
            </a:r>
            <a:endParaRPr lang="en-US" dirty="0" smtClean="0"/>
          </a:p>
          <a:p>
            <a:pPr lvl="1"/>
            <a:r>
              <a:rPr lang="et-EE" dirty="0" smtClean="0"/>
              <a:t>Text goes here</a:t>
            </a:r>
          </a:p>
          <a:p>
            <a:pPr lvl="1"/>
            <a:endParaRPr lang="en-US" dirty="0" smtClean="0"/>
          </a:p>
        </p:txBody>
      </p:sp>
    </p:spTree>
    <p:extLst>
      <p:ext uri="{BB962C8B-B14F-4D97-AF65-F5344CB8AC3E}">
        <p14:creationId xmlns:p14="http://schemas.microsoft.com/office/powerpoint/2010/main" val="1968982971"/>
      </p:ext>
    </p:extLst>
  </p:cSld>
  <p:clrMap bg1="lt1" tx1="dk1" bg2="lt2" tx2="dk2" accent1="accent1" accent2="accent2" accent3="accent3" accent4="accent4" accent5="accent5" accent6="accent6" hlink="hlink" folHlink="folHlink"/>
  <p:sldLayoutIdLst>
    <p:sldLayoutId id="2147483667" r:id="rId1"/>
    <p:sldLayoutId id="2147483671" r:id="rId2"/>
    <p:sldLayoutId id="2147483672" r:id="rId3"/>
    <p:sldLayoutId id="2147483673" r:id="rId4"/>
    <p:sldLayoutId id="2147483674" r:id="rId5"/>
    <p:sldLayoutId id="2147483670" r:id="rId6"/>
    <p:sldLayoutId id="2147483703" r:id="rId7"/>
    <p:sldLayoutId id="2147483704" r:id="rId8"/>
    <p:sldLayoutId id="2147483705" r:id="rId9"/>
    <p:sldLayoutId id="2147483706" r:id="rId10"/>
    <p:sldLayoutId id="2147483707" r:id="rId11"/>
    <p:sldLayoutId id="2147483713" r:id="rId12"/>
    <p:sldLayoutId id="2147483650" r:id="rId13"/>
    <p:sldLayoutId id="2147483675" r:id="rId14"/>
    <p:sldLayoutId id="2147483695" r:id="rId15"/>
    <p:sldLayoutId id="2147483699" r:id="rId16"/>
    <p:sldLayoutId id="2147483701" r:id="rId17"/>
    <p:sldLayoutId id="2147483700" r:id="rId18"/>
    <p:sldLayoutId id="2147483676" r:id="rId19"/>
    <p:sldLayoutId id="2147483677" r:id="rId20"/>
    <p:sldLayoutId id="2147483681" r:id="rId21"/>
    <p:sldLayoutId id="2147483678" r:id="rId22"/>
    <p:sldLayoutId id="2147483682" r:id="rId23"/>
    <p:sldLayoutId id="2147483669" r:id="rId24"/>
    <p:sldLayoutId id="2147483702" r:id="rId25"/>
    <p:sldLayoutId id="2147483688" r:id="rId26"/>
    <p:sldLayoutId id="2147483692" r:id="rId27"/>
    <p:sldLayoutId id="2147483693" r:id="rId28"/>
    <p:sldLayoutId id="2147483694" r:id="rId29"/>
    <p:sldLayoutId id="2147483708" r:id="rId30"/>
    <p:sldLayoutId id="2147483709" r:id="rId31"/>
    <p:sldLayoutId id="2147483696" r:id="rId32"/>
    <p:sldLayoutId id="2147483698" r:id="rId33"/>
    <p:sldLayoutId id="2147483710" r:id="rId34"/>
    <p:sldLayoutId id="2147483711" r:id="rId35"/>
    <p:sldLayoutId id="2147483712" r:id="rId36"/>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kern="1200" baseline="0">
          <a:solidFill>
            <a:srgbClr val="0061AA"/>
          </a:solidFill>
          <a:latin typeface="+mj-lt"/>
          <a:ea typeface="+mj-ea"/>
          <a:cs typeface="Times New Roman" panose="02020603050405020304" pitchFamily="18" charset="0"/>
        </a:defRPr>
      </a:lvl1pPr>
    </p:titleStyle>
    <p:bodyStyle>
      <a:lvl1pPr marL="228600" indent="-228600" algn="l" defTabSz="914400" rtl="0" eaLnBrk="1" latinLnBrk="0" hangingPunct="1">
        <a:lnSpc>
          <a:spcPct val="120000"/>
        </a:lnSpc>
        <a:spcBef>
          <a:spcPts val="1000"/>
        </a:spcBef>
        <a:buClr>
          <a:srgbClr val="0061AA"/>
        </a:buClr>
        <a:buFont typeface="Arial" panose="020B0604020202020204" pitchFamily="34" charset="0"/>
        <a:buChar char="•"/>
        <a:defRPr sz="2400" kern="1200" baseline="0">
          <a:solidFill>
            <a:srgbClr val="0061AA"/>
          </a:solidFill>
          <a:latin typeface="+mj-lt"/>
          <a:ea typeface="+mn-ea"/>
          <a:cs typeface="Times New Roman" panose="02020603050405020304" pitchFamily="18" charset="0"/>
        </a:defRPr>
      </a:lvl1pPr>
      <a:lvl2pPr marL="685800" indent="-228600" algn="l" defTabSz="914400" rtl="0" eaLnBrk="1" latinLnBrk="0" hangingPunct="1">
        <a:lnSpc>
          <a:spcPct val="120000"/>
        </a:lnSpc>
        <a:spcBef>
          <a:spcPts val="500"/>
        </a:spcBef>
        <a:buClr>
          <a:srgbClr val="0061AA"/>
        </a:buClr>
        <a:buFont typeface="Arial" panose="020B0604020202020204" pitchFamily="34" charset="0"/>
        <a:buChar char="•"/>
        <a:defRPr sz="1800" kern="1200" baseline="0">
          <a:solidFill>
            <a:srgbClr val="0061AA"/>
          </a:solidFill>
          <a:latin typeface="+mj-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x-tee.ee/factsheets/EE/#eng"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25399"/>
            <a:ext cx="10515600" cy="1805939"/>
          </a:xfrm>
        </p:spPr>
        <p:txBody>
          <a:bodyPr>
            <a:noAutofit/>
          </a:bodyPr>
          <a:lstStyle/>
          <a:p>
            <a:r>
              <a:rPr lang="et-EE" sz="3200" b="0" dirty="0" smtClean="0">
                <a:latin typeface="Tw Cen MT Condensed" panose="020B0606020104020203" pitchFamily="34" charset="0"/>
              </a:rPr>
              <a:t>Mihkel Solvak</a:t>
            </a:r>
            <a:br>
              <a:rPr lang="et-EE" sz="3200" b="0" dirty="0" smtClean="0">
                <a:latin typeface="Tw Cen MT Condensed" panose="020B0606020104020203" pitchFamily="34" charset="0"/>
              </a:rPr>
            </a:br>
            <a:r>
              <a:rPr lang="et-EE" sz="3200" b="0" dirty="0" smtClean="0">
                <a:latin typeface="Tw Cen MT Condensed" panose="020B0606020104020203" pitchFamily="34" charset="0"/>
              </a:rPr>
              <a:t>mihkel.solvak@ut.ee</a:t>
            </a:r>
            <a:r>
              <a:rPr lang="et-EE" sz="3200" b="0" dirty="0" smtClean="0">
                <a:latin typeface="Tw Cen MT Condensed" panose="020B0606020104020203" pitchFamily="34" charset="0"/>
              </a:rPr>
              <a:t/>
            </a:r>
            <a:br>
              <a:rPr lang="et-EE" sz="3200" b="0" dirty="0" smtClean="0">
                <a:latin typeface="Tw Cen MT Condensed" panose="020B0606020104020203" pitchFamily="34" charset="0"/>
              </a:rPr>
            </a:br>
            <a:r>
              <a:rPr lang="et-EE" sz="3200" b="0" dirty="0" err="1" smtClean="0">
                <a:latin typeface="Tw Cen MT Condensed" panose="020B0606020104020203" pitchFamily="34" charset="0"/>
              </a:rPr>
              <a:t>Center</a:t>
            </a:r>
            <a:r>
              <a:rPr lang="et-EE" sz="3200" b="0" dirty="0" smtClean="0">
                <a:latin typeface="Tw Cen MT Condensed" panose="020B0606020104020203" pitchFamily="34" charset="0"/>
              </a:rPr>
              <a:t> of IT </a:t>
            </a:r>
            <a:r>
              <a:rPr lang="et-EE" sz="3200" b="0" dirty="0" err="1" smtClean="0">
                <a:latin typeface="Tw Cen MT Condensed" panose="020B0606020104020203" pitchFamily="34" charset="0"/>
              </a:rPr>
              <a:t>Impact</a:t>
            </a:r>
            <a:r>
              <a:rPr lang="et-EE" sz="3200" b="0" dirty="0" smtClean="0">
                <a:latin typeface="Tw Cen MT Condensed" panose="020B0606020104020203" pitchFamily="34" charset="0"/>
              </a:rPr>
              <a:t> </a:t>
            </a:r>
            <a:r>
              <a:rPr lang="et-EE" sz="3200" b="0" dirty="0" err="1" smtClean="0">
                <a:latin typeface="Tw Cen MT Condensed" panose="020B0606020104020203" pitchFamily="34" charset="0"/>
              </a:rPr>
              <a:t>Studies</a:t>
            </a:r>
            <a:r>
              <a:rPr lang="et-EE" sz="3200" b="0" dirty="0" smtClean="0">
                <a:latin typeface="Tw Cen MT Condensed" panose="020B0606020104020203" pitchFamily="34" charset="0"/>
              </a:rPr>
              <a:t> (CITIS)</a:t>
            </a:r>
            <a:br>
              <a:rPr lang="et-EE" sz="3200" b="0" dirty="0" smtClean="0">
                <a:latin typeface="Tw Cen MT Condensed" panose="020B0606020104020203" pitchFamily="34" charset="0"/>
              </a:rPr>
            </a:br>
            <a:r>
              <a:rPr lang="et-EE" sz="3200" b="0" dirty="0" err="1" smtClean="0">
                <a:latin typeface="Tw Cen MT Condensed" panose="020B0606020104020203" pitchFamily="34" charset="0"/>
              </a:rPr>
              <a:t>University</a:t>
            </a:r>
            <a:r>
              <a:rPr lang="et-EE" sz="3200" b="0" dirty="0" smtClean="0">
                <a:latin typeface="Tw Cen MT Condensed" panose="020B0606020104020203" pitchFamily="34" charset="0"/>
              </a:rPr>
              <a:t> of Tartu</a:t>
            </a:r>
            <a:br>
              <a:rPr lang="et-EE" sz="3200" b="0" dirty="0" smtClean="0">
                <a:latin typeface="Tw Cen MT Condensed" panose="020B0606020104020203" pitchFamily="34" charset="0"/>
              </a:rPr>
            </a:br>
            <a:r>
              <a:rPr lang="et-EE" sz="3200" b="0" dirty="0" smtClean="0">
                <a:latin typeface="Tw Cen MT Condensed" panose="020B0606020104020203" pitchFamily="34" charset="0"/>
              </a:rPr>
              <a:t>Estonia</a:t>
            </a:r>
            <a:endParaRPr lang="et-EE" sz="3200" b="0" dirty="0">
              <a:latin typeface="Tw Cen MT Condensed" panose="020B0606020104020203" pitchFamily="34" charset="0"/>
            </a:endParaRPr>
          </a:p>
        </p:txBody>
      </p:sp>
      <p:sp>
        <p:nvSpPr>
          <p:cNvPr id="3" name="Text Placeholder 2"/>
          <p:cNvSpPr>
            <a:spLocks noGrp="1"/>
          </p:cNvSpPr>
          <p:nvPr>
            <p:ph type="body" sz="quarter" idx="10"/>
          </p:nvPr>
        </p:nvSpPr>
        <p:spPr/>
        <p:txBody>
          <a:bodyPr/>
          <a:lstStyle/>
          <a:p>
            <a:r>
              <a:rPr lang="en-US" sz="4800" b="0" dirty="0">
                <a:latin typeface="Tw Cen MT Condensed" panose="020B0606020104020203" pitchFamily="34" charset="0"/>
              </a:rPr>
              <a:t>Challenges of the use of Big Data in Digital Government</a:t>
            </a:r>
            <a:endParaRPr lang="et-EE" sz="6600" b="0" dirty="0">
              <a:latin typeface="Tw Cen MT Condensed" panose="020B0606020104020203" pitchFamily="34" charset="0"/>
            </a:endParaRPr>
          </a:p>
        </p:txBody>
      </p:sp>
      <p:sp>
        <p:nvSpPr>
          <p:cNvPr id="11" name="Text Placeholder 10"/>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04689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880110" y="2968308"/>
            <a:ext cx="10515600" cy="1420812"/>
          </a:xfrm>
        </p:spPr>
        <p:txBody>
          <a:bodyPr>
            <a:normAutofit fontScale="85000" lnSpcReduction="20000"/>
          </a:bodyPr>
          <a:lstStyle/>
          <a:p>
            <a:pPr algn="ctr"/>
            <a:r>
              <a:rPr lang="et-EE" sz="4800" dirty="0" smtClean="0">
                <a:solidFill>
                  <a:schemeClr val="bg1"/>
                </a:solidFill>
                <a:latin typeface="Tw Cen MT Condensed" panose="020B0606020104020203" pitchFamily="34" charset="0"/>
              </a:rPr>
              <a:t>BEHAVIOR </a:t>
            </a:r>
            <a:r>
              <a:rPr lang="en-US" sz="4800" dirty="0" smtClean="0">
                <a:solidFill>
                  <a:schemeClr val="bg1"/>
                </a:solidFill>
                <a:latin typeface="Tw Cen MT Condensed" panose="020B0606020104020203" pitchFamily="34" charset="0"/>
              </a:rPr>
              <a:t>PREDICTI</a:t>
            </a:r>
            <a:r>
              <a:rPr lang="et-EE" sz="4800" dirty="0" smtClean="0">
                <a:solidFill>
                  <a:schemeClr val="bg1"/>
                </a:solidFill>
                <a:latin typeface="Tw Cen MT Condensed" panose="020B0606020104020203" pitchFamily="34" charset="0"/>
              </a:rPr>
              <a:t>NG</a:t>
            </a:r>
            <a:r>
              <a:rPr lang="en-US" sz="4800" dirty="0" smtClean="0">
                <a:solidFill>
                  <a:schemeClr val="bg1"/>
                </a:solidFill>
                <a:latin typeface="Tw Cen MT Condensed" panose="020B0606020104020203" pitchFamily="34" charset="0"/>
              </a:rPr>
              <a:t> </a:t>
            </a:r>
            <a:r>
              <a:rPr lang="en-US" sz="4800" dirty="0">
                <a:solidFill>
                  <a:schemeClr val="bg1"/>
                </a:solidFill>
                <a:latin typeface="Tw Cen MT Condensed" panose="020B0606020104020203" pitchFamily="34" charset="0"/>
              </a:rPr>
              <a:t>SERVICES </a:t>
            </a:r>
            <a:r>
              <a:rPr lang="en-US" sz="4800" dirty="0" smtClean="0">
                <a:solidFill>
                  <a:schemeClr val="bg1"/>
                </a:solidFill>
                <a:latin typeface="Tw Cen MT Condensed" panose="020B0606020104020203" pitchFamily="34" charset="0"/>
              </a:rPr>
              <a:t>USING </a:t>
            </a:r>
            <a:r>
              <a:rPr lang="en-US" sz="4800" dirty="0">
                <a:solidFill>
                  <a:schemeClr val="bg1"/>
                </a:solidFill>
                <a:latin typeface="Tw Cen MT Condensed" panose="020B0606020104020203" pitchFamily="34" charset="0"/>
              </a:rPr>
              <a:t>MACHINE </a:t>
            </a:r>
            <a:r>
              <a:rPr lang="en-US" sz="4800" dirty="0" smtClean="0">
                <a:solidFill>
                  <a:schemeClr val="bg1"/>
                </a:solidFill>
                <a:latin typeface="Tw Cen MT Condensed" panose="020B0606020104020203" pitchFamily="34" charset="0"/>
              </a:rPr>
              <a:t>LEARNING</a:t>
            </a:r>
            <a:r>
              <a:rPr lang="et-EE" sz="4800" dirty="0" smtClean="0">
                <a:solidFill>
                  <a:schemeClr val="bg1"/>
                </a:solidFill>
                <a:latin typeface="Tw Cen MT Condensed" panose="020B0606020104020203" pitchFamily="34" charset="0"/>
              </a:rPr>
              <a:t> TO CHANGE BEHAVIOR</a:t>
            </a:r>
            <a:endParaRPr lang="en-US" sz="4800" dirty="0">
              <a:solidFill>
                <a:schemeClr val="bg1"/>
              </a:solidFill>
              <a:latin typeface="Tw Cen MT Condensed" panose="020B0606020104020203" pitchFamily="34" charset="0"/>
            </a:endParaRPr>
          </a:p>
        </p:txBody>
      </p:sp>
      <p:sp>
        <p:nvSpPr>
          <p:cNvPr id="2" name="Content Placeholder 1"/>
          <p:cNvSpPr>
            <a:spLocks noGrp="1"/>
          </p:cNvSpPr>
          <p:nvPr>
            <p:ph type="body" sz="quarter" idx="4294967295"/>
          </p:nvPr>
        </p:nvSpPr>
        <p:spPr>
          <a:xfrm>
            <a:off x="0" y="6027738"/>
            <a:ext cx="3556000" cy="500062"/>
          </a:xfrm>
        </p:spPr>
        <p:txBody>
          <a:bodyPr>
            <a:normAutofit lnSpcReduction="10000"/>
          </a:bodyPr>
          <a:lstStyle/>
          <a:p>
            <a:r>
              <a:rPr lang="et-EE" dirty="0" smtClean="0"/>
              <a:t>Text goes here</a:t>
            </a:r>
            <a:endParaRPr lang="et-EE" dirty="0"/>
          </a:p>
        </p:txBody>
      </p:sp>
    </p:spTree>
    <p:extLst>
      <p:ext uri="{BB962C8B-B14F-4D97-AF65-F5344CB8AC3E}">
        <p14:creationId xmlns:p14="http://schemas.microsoft.com/office/powerpoint/2010/main" val="25828821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5213" y="872544"/>
            <a:ext cx="10515600" cy="1322016"/>
          </a:xfrm>
        </p:spPr>
        <p:txBody>
          <a:bodyPr/>
          <a:lstStyle/>
          <a:p>
            <a:r>
              <a:rPr lang="et-EE" sz="4400" b="0" dirty="0">
                <a:latin typeface="Tw Cen MT Condensed" panose="020B0606020104020203" pitchFamily="34" charset="0"/>
              </a:rPr>
              <a:t>Real-</a:t>
            </a:r>
            <a:r>
              <a:rPr lang="et-EE" sz="4400" b="0" dirty="0" err="1">
                <a:latin typeface="Tw Cen MT Condensed" panose="020B0606020104020203" pitchFamily="34" charset="0"/>
              </a:rPr>
              <a:t>time</a:t>
            </a:r>
            <a:r>
              <a:rPr lang="et-EE" sz="4400" b="0" dirty="0">
                <a:latin typeface="Tw Cen MT Condensed" panose="020B0606020104020203" pitchFamily="34" charset="0"/>
              </a:rPr>
              <a:t> </a:t>
            </a:r>
            <a:r>
              <a:rPr lang="et-EE" sz="4400" b="0" dirty="0" err="1">
                <a:latin typeface="Tw Cen MT Condensed" panose="020B0606020104020203" pitchFamily="34" charset="0"/>
              </a:rPr>
              <a:t>accident</a:t>
            </a:r>
            <a:r>
              <a:rPr lang="et-EE" sz="4400" b="0" dirty="0">
                <a:latin typeface="Tw Cen MT Condensed" panose="020B0606020104020203" pitchFamily="34" charset="0"/>
              </a:rPr>
              <a:t> </a:t>
            </a:r>
            <a:r>
              <a:rPr lang="et-EE" sz="4400" b="0" dirty="0" err="1">
                <a:latin typeface="Tw Cen MT Condensed" panose="020B0606020104020203" pitchFamily="34" charset="0"/>
              </a:rPr>
              <a:t>prediction</a:t>
            </a:r>
            <a:endParaRPr lang="et-EE" sz="4400" b="0" dirty="0">
              <a:latin typeface="Tw Cen MT Condensed" panose="020B0606020104020203" pitchFamily="34" charset="0"/>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416" y="1825625"/>
            <a:ext cx="7985168" cy="4351338"/>
          </a:xfrm>
          <a:prstGeom prst="rect">
            <a:avLst/>
          </a:prstGeom>
        </p:spPr>
      </p:pic>
    </p:spTree>
    <p:extLst>
      <p:ext uri="{BB962C8B-B14F-4D97-AF65-F5344CB8AC3E}">
        <p14:creationId xmlns:p14="http://schemas.microsoft.com/office/powerpoint/2010/main" val="3588361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5213" y="872544"/>
            <a:ext cx="10515600" cy="1322016"/>
          </a:xfrm>
        </p:spPr>
        <p:txBody>
          <a:bodyPr/>
          <a:lstStyle/>
          <a:p>
            <a:r>
              <a:rPr lang="et-EE" sz="4400" b="0" dirty="0">
                <a:latin typeface="Tw Cen MT Condensed" panose="020B0606020104020203" pitchFamily="34" charset="0"/>
              </a:rPr>
              <a:t>Real-</a:t>
            </a:r>
            <a:r>
              <a:rPr lang="et-EE" sz="4400" b="0" dirty="0" err="1">
                <a:latin typeface="Tw Cen MT Condensed" panose="020B0606020104020203" pitchFamily="34" charset="0"/>
              </a:rPr>
              <a:t>time</a:t>
            </a:r>
            <a:r>
              <a:rPr lang="et-EE" sz="4400" b="0" dirty="0">
                <a:latin typeface="Tw Cen MT Condensed" panose="020B0606020104020203" pitchFamily="34" charset="0"/>
              </a:rPr>
              <a:t> </a:t>
            </a:r>
            <a:r>
              <a:rPr lang="et-EE" sz="4400" b="0" dirty="0" err="1">
                <a:latin typeface="Tw Cen MT Condensed" panose="020B0606020104020203" pitchFamily="34" charset="0"/>
              </a:rPr>
              <a:t>accident</a:t>
            </a:r>
            <a:r>
              <a:rPr lang="et-EE" sz="4400" b="0" dirty="0">
                <a:latin typeface="Tw Cen MT Condensed" panose="020B0606020104020203" pitchFamily="34" charset="0"/>
              </a:rPr>
              <a:t> </a:t>
            </a:r>
            <a:r>
              <a:rPr lang="et-EE" sz="4400" b="0" dirty="0" err="1">
                <a:latin typeface="Tw Cen MT Condensed" panose="020B0606020104020203" pitchFamily="34" charset="0"/>
              </a:rPr>
              <a:t>prediction</a:t>
            </a:r>
            <a:endParaRPr lang="et-EE" sz="4400" b="0" dirty="0">
              <a:latin typeface="Tw Cen MT Condensed" panose="020B0606020104020203" pitchFamily="34" charset="0"/>
            </a:endParaRPr>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2548" y="1825625"/>
            <a:ext cx="8006903" cy="4351338"/>
          </a:xfrm>
        </p:spPr>
      </p:pic>
    </p:spTree>
    <p:extLst>
      <p:ext uri="{BB962C8B-B14F-4D97-AF65-F5344CB8AC3E}">
        <p14:creationId xmlns:p14="http://schemas.microsoft.com/office/powerpoint/2010/main" val="3535123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5213" y="872544"/>
            <a:ext cx="10515600" cy="1322016"/>
          </a:xfrm>
        </p:spPr>
        <p:txBody>
          <a:bodyPr/>
          <a:lstStyle/>
          <a:p>
            <a:r>
              <a:rPr lang="et-EE" sz="4400" b="0" dirty="0">
                <a:latin typeface="Tw Cen MT Condensed" panose="020B0606020104020203" pitchFamily="34" charset="0"/>
              </a:rPr>
              <a:t>Real-</a:t>
            </a:r>
            <a:r>
              <a:rPr lang="et-EE" sz="4400" b="0" dirty="0" err="1">
                <a:latin typeface="Tw Cen MT Condensed" panose="020B0606020104020203" pitchFamily="34" charset="0"/>
              </a:rPr>
              <a:t>time</a:t>
            </a:r>
            <a:r>
              <a:rPr lang="et-EE" sz="4400" b="0" dirty="0">
                <a:latin typeface="Tw Cen MT Condensed" panose="020B0606020104020203" pitchFamily="34" charset="0"/>
              </a:rPr>
              <a:t> </a:t>
            </a:r>
            <a:r>
              <a:rPr lang="et-EE" sz="4400" b="0" dirty="0" err="1">
                <a:latin typeface="Tw Cen MT Condensed" panose="020B0606020104020203" pitchFamily="34" charset="0"/>
              </a:rPr>
              <a:t>accident</a:t>
            </a:r>
            <a:r>
              <a:rPr lang="et-EE" sz="4400" b="0" dirty="0">
                <a:latin typeface="Tw Cen MT Condensed" panose="020B0606020104020203" pitchFamily="34" charset="0"/>
              </a:rPr>
              <a:t> </a:t>
            </a:r>
            <a:r>
              <a:rPr lang="et-EE" sz="4400" b="0" dirty="0" err="1">
                <a:latin typeface="Tw Cen MT Condensed" panose="020B0606020104020203" pitchFamily="34" charset="0"/>
              </a:rPr>
              <a:t>prediction</a:t>
            </a:r>
            <a:endParaRPr lang="et-EE" sz="4400" b="0" dirty="0">
              <a:latin typeface="Tw Cen MT Condensed" panose="020B0606020104020203" pitchFamily="34" charset="0"/>
            </a:endParaRPr>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2548" y="1825625"/>
            <a:ext cx="8006903" cy="4351338"/>
          </a:xfr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768" y="1825625"/>
            <a:ext cx="7966464" cy="4351338"/>
          </a:xfrm>
          <a:prstGeom prst="rect">
            <a:avLst/>
          </a:prstGeom>
        </p:spPr>
      </p:pic>
    </p:spTree>
    <p:extLst>
      <p:ext uri="{BB962C8B-B14F-4D97-AF65-F5344CB8AC3E}">
        <p14:creationId xmlns:p14="http://schemas.microsoft.com/office/powerpoint/2010/main" val="3470152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5213" y="872544"/>
            <a:ext cx="10515600" cy="1322016"/>
          </a:xfrm>
        </p:spPr>
        <p:txBody>
          <a:bodyPr/>
          <a:lstStyle/>
          <a:p>
            <a:r>
              <a:rPr lang="et-EE" sz="4400" b="0" dirty="0">
                <a:latin typeface="Tw Cen MT Condensed" panose="020B0606020104020203" pitchFamily="34" charset="0"/>
              </a:rPr>
              <a:t>Real-</a:t>
            </a:r>
            <a:r>
              <a:rPr lang="et-EE" sz="4400" b="0" dirty="0" err="1">
                <a:latin typeface="Tw Cen MT Condensed" panose="020B0606020104020203" pitchFamily="34" charset="0"/>
              </a:rPr>
              <a:t>time</a:t>
            </a:r>
            <a:r>
              <a:rPr lang="et-EE" sz="4400" b="0" dirty="0">
                <a:latin typeface="Tw Cen MT Condensed" panose="020B0606020104020203" pitchFamily="34" charset="0"/>
              </a:rPr>
              <a:t> </a:t>
            </a:r>
            <a:r>
              <a:rPr lang="et-EE" sz="4400" b="0" dirty="0" err="1">
                <a:latin typeface="Tw Cen MT Condensed" panose="020B0606020104020203" pitchFamily="34" charset="0"/>
              </a:rPr>
              <a:t>fire</a:t>
            </a:r>
            <a:r>
              <a:rPr lang="et-EE" sz="4400" b="0" dirty="0">
                <a:latin typeface="Tw Cen MT Condensed" panose="020B0606020104020203" pitchFamily="34" charset="0"/>
              </a:rPr>
              <a:t> </a:t>
            </a:r>
            <a:r>
              <a:rPr lang="et-EE" sz="4400" b="0" dirty="0" err="1">
                <a:latin typeface="Tw Cen MT Condensed" panose="020B0606020104020203" pitchFamily="34" charset="0"/>
              </a:rPr>
              <a:t>hazard</a:t>
            </a:r>
            <a:r>
              <a:rPr lang="et-EE" sz="4400" b="0" dirty="0">
                <a:latin typeface="Tw Cen MT Condensed" panose="020B0606020104020203" pitchFamily="34" charset="0"/>
              </a:rPr>
              <a:t> </a:t>
            </a:r>
            <a:r>
              <a:rPr lang="et-EE" sz="4400" b="0" dirty="0" err="1">
                <a:latin typeface="Tw Cen MT Condensed" panose="020B0606020104020203" pitchFamily="34" charset="0"/>
              </a:rPr>
              <a:t>scoring</a:t>
            </a:r>
            <a:endParaRPr lang="et-EE" sz="4400" b="0" dirty="0">
              <a:latin typeface="Tw Cen MT Condensed" panose="020B0606020104020203" pitchFamily="34" charset="0"/>
            </a:endParaRPr>
          </a:p>
        </p:txBody>
      </p:sp>
      <p:pic>
        <p:nvPicPr>
          <p:cNvPr id="6" name="Content Placeholder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64262"/>
            <a:ext cx="10515600" cy="4074063"/>
          </a:xfrm>
          <a:prstGeom prst="rect">
            <a:avLst/>
          </a:prstGeom>
        </p:spPr>
      </p:pic>
    </p:spTree>
    <p:extLst>
      <p:ext uri="{BB962C8B-B14F-4D97-AF65-F5344CB8AC3E}">
        <p14:creationId xmlns:p14="http://schemas.microsoft.com/office/powerpoint/2010/main" val="39835067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03570" y="3051810"/>
            <a:ext cx="4983480" cy="2034540"/>
          </a:xfrm>
          <a:prstGeom prst="rect">
            <a:avLst/>
          </a:prstGeom>
        </p:spPr>
        <p:txBody>
          <a:bodyPr vert="horz" wrap="none" lIns="91440" tIns="45720" rIns="91440" bIns="45720" rtlCol="0" anchor="t">
            <a:noAutofit/>
          </a:bodyPr>
          <a:lstStyle/>
          <a:p>
            <a:pPr algn="ctr"/>
            <a:r>
              <a:rPr lang="et-EE" sz="3200" dirty="0" err="1" smtClean="0">
                <a:solidFill>
                  <a:schemeClr val="bg1"/>
                </a:solidFill>
                <a:latin typeface="Tw Cen MT" panose="020B0602020104020603" pitchFamily="34" charset="0"/>
              </a:rPr>
              <a:t>Thank</a:t>
            </a:r>
            <a:r>
              <a:rPr lang="et-EE" sz="3200" dirty="0" smtClean="0">
                <a:solidFill>
                  <a:schemeClr val="bg1"/>
                </a:solidFill>
                <a:latin typeface="Tw Cen MT" panose="020B0602020104020603" pitchFamily="34" charset="0"/>
              </a:rPr>
              <a:t> </a:t>
            </a:r>
            <a:r>
              <a:rPr lang="et-EE" sz="3200" dirty="0" err="1" smtClean="0">
                <a:solidFill>
                  <a:schemeClr val="bg1"/>
                </a:solidFill>
                <a:latin typeface="Tw Cen MT" panose="020B0602020104020603" pitchFamily="34" charset="0"/>
              </a:rPr>
              <a:t>you</a:t>
            </a:r>
            <a:r>
              <a:rPr lang="et-EE" sz="3200" dirty="0" smtClean="0">
                <a:solidFill>
                  <a:schemeClr val="bg1"/>
                </a:solidFill>
                <a:latin typeface="Tw Cen MT" panose="020B0602020104020603" pitchFamily="34" charset="0"/>
              </a:rPr>
              <a:t>!</a:t>
            </a:r>
          </a:p>
          <a:p>
            <a:pPr algn="ctr"/>
            <a:endParaRPr lang="et-EE" sz="3200" dirty="0">
              <a:solidFill>
                <a:schemeClr val="bg1"/>
              </a:solidFill>
              <a:latin typeface="Tw Cen MT" panose="020B0602020104020603" pitchFamily="34" charset="0"/>
            </a:endParaRPr>
          </a:p>
          <a:p>
            <a:pPr algn="ctr"/>
            <a:r>
              <a:rPr lang="et-EE" sz="3200" dirty="0" smtClean="0">
                <a:solidFill>
                  <a:schemeClr val="bg1"/>
                </a:solidFill>
                <a:latin typeface="Tw Cen MT" panose="020B0602020104020603" pitchFamily="34" charset="0"/>
              </a:rPr>
              <a:t>m</a:t>
            </a:r>
            <a:r>
              <a:rPr lang="et-EE" sz="3200" baseline="0" dirty="0" smtClean="0">
                <a:solidFill>
                  <a:schemeClr val="bg1"/>
                </a:solidFill>
                <a:latin typeface="Tw Cen MT" panose="020B0602020104020603" pitchFamily="34" charset="0"/>
              </a:rPr>
              <a:t>ihkel.solvak@ut.ee</a:t>
            </a:r>
            <a:endParaRPr lang="en-US" sz="3200" baseline="0" dirty="0" smtClean="0">
              <a:solidFill>
                <a:schemeClr val="bg1"/>
              </a:solidFill>
              <a:latin typeface="Tw Cen MT" panose="020B0602020104020603" pitchFamily="34" charset="0"/>
            </a:endParaRPr>
          </a:p>
        </p:txBody>
      </p:sp>
    </p:spTree>
    <p:extLst>
      <p:ext uri="{BB962C8B-B14F-4D97-AF65-F5344CB8AC3E}">
        <p14:creationId xmlns:p14="http://schemas.microsoft.com/office/powerpoint/2010/main" val="2199712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5213" y="1270000"/>
            <a:ext cx="10515600" cy="960452"/>
          </a:xfrm>
        </p:spPr>
        <p:txBody>
          <a:bodyPr/>
          <a:lstStyle/>
          <a:p>
            <a:r>
              <a:rPr lang="et-EE" sz="4400" b="0" dirty="0" smtClean="0">
                <a:latin typeface="Tw Cen MT Condensed" panose="020B0606020104020203" pitchFamily="34" charset="0"/>
              </a:rPr>
              <a:t>X-Road </a:t>
            </a:r>
            <a:r>
              <a:rPr lang="et-EE" sz="4400" b="0" dirty="0" err="1" smtClean="0">
                <a:latin typeface="Tw Cen MT Condensed" panose="020B0606020104020203" pitchFamily="34" charset="0"/>
              </a:rPr>
              <a:t>data</a:t>
            </a:r>
            <a:r>
              <a:rPr lang="et-EE" sz="4400" b="0" dirty="0" smtClean="0">
                <a:latin typeface="Tw Cen MT Condensed" panose="020B0606020104020203" pitchFamily="34" charset="0"/>
              </a:rPr>
              <a:t> </a:t>
            </a:r>
            <a:r>
              <a:rPr lang="et-EE" sz="4400" b="0" dirty="0" err="1" smtClean="0">
                <a:latin typeface="Tw Cen MT Condensed" panose="020B0606020104020203" pitchFamily="34" charset="0"/>
              </a:rPr>
              <a:t>exchange</a:t>
            </a:r>
            <a:r>
              <a:rPr lang="et-EE" sz="4400" b="0" dirty="0" smtClean="0">
                <a:latin typeface="Tw Cen MT Condensed" panose="020B0606020104020203" pitchFamily="34" charset="0"/>
              </a:rPr>
              <a:t> </a:t>
            </a:r>
            <a:r>
              <a:rPr lang="et-EE" sz="4400" b="0" dirty="0" err="1" smtClean="0">
                <a:latin typeface="Tw Cen MT Condensed" panose="020B0606020104020203" pitchFamily="34" charset="0"/>
              </a:rPr>
              <a:t>layer</a:t>
            </a:r>
            <a:endParaRPr lang="et-EE" sz="4400" b="0" dirty="0">
              <a:latin typeface="Tw Cen MT Condensed" panose="020B0606020104020203" pitchFamily="34" charset="0"/>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291" y="2141819"/>
            <a:ext cx="7379967" cy="4351338"/>
          </a:xfrm>
          <a:prstGeom prst="rect">
            <a:avLst/>
          </a:prstGeom>
        </p:spPr>
      </p:pic>
    </p:spTree>
    <p:extLst>
      <p:ext uri="{BB962C8B-B14F-4D97-AF65-F5344CB8AC3E}">
        <p14:creationId xmlns:p14="http://schemas.microsoft.com/office/powerpoint/2010/main" val="2759926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4853" y="2571426"/>
            <a:ext cx="5950868" cy="3587570"/>
          </a:xfrm>
        </p:spPr>
        <p:txBody>
          <a:bodyPr>
            <a:normAutofit fontScale="92500"/>
          </a:bodyPr>
          <a:lstStyle/>
          <a:p>
            <a:r>
              <a:rPr lang="en-US" dirty="0" smtClean="0">
                <a:latin typeface="Tw Cen MT" panose="020B0602020104020603" pitchFamily="34" charset="0"/>
                <a:hlinkClick r:id="rId2"/>
              </a:rPr>
              <a:t>https://www.x-tee.ee/factsheets/EE/#eng</a:t>
            </a:r>
            <a:endParaRPr lang="en-US" dirty="0" smtClean="0">
              <a:latin typeface="Tw Cen MT" panose="020B0602020104020603" pitchFamily="34" charset="0"/>
            </a:endParaRPr>
          </a:p>
          <a:p>
            <a:r>
              <a:rPr lang="en-US" dirty="0" smtClean="0">
                <a:latin typeface="Tw Cen MT" panose="020B0602020104020603" pitchFamily="34" charset="0"/>
              </a:rPr>
              <a:t>3001 e-services</a:t>
            </a:r>
            <a:endParaRPr lang="et-EE" dirty="0" smtClean="0">
              <a:latin typeface="Tw Cen MT" panose="020B0602020104020603" pitchFamily="34" charset="0"/>
            </a:endParaRPr>
          </a:p>
          <a:p>
            <a:r>
              <a:rPr lang="et-EE" dirty="0" smtClean="0">
                <a:latin typeface="Tw Cen MT" panose="020B0602020104020603" pitchFamily="34" charset="0"/>
              </a:rPr>
              <a:t>518 </a:t>
            </a:r>
            <a:r>
              <a:rPr lang="et-EE" dirty="0" err="1" smtClean="0">
                <a:latin typeface="Tw Cen MT" panose="020B0602020104020603" pitchFamily="34" charset="0"/>
              </a:rPr>
              <a:t>public</a:t>
            </a:r>
            <a:r>
              <a:rPr lang="et-EE" dirty="0" smtClean="0">
                <a:latin typeface="Tw Cen MT" panose="020B0602020104020603" pitchFamily="34" charset="0"/>
              </a:rPr>
              <a:t> + 673 </a:t>
            </a:r>
            <a:r>
              <a:rPr lang="et-EE" dirty="0" err="1" smtClean="0">
                <a:latin typeface="Tw Cen MT" panose="020B0602020104020603" pitchFamily="34" charset="0"/>
              </a:rPr>
              <a:t>private</a:t>
            </a:r>
            <a:r>
              <a:rPr lang="et-EE" dirty="0" smtClean="0">
                <a:latin typeface="Tw Cen MT" panose="020B0602020104020603" pitchFamily="34" charset="0"/>
              </a:rPr>
              <a:t> </a:t>
            </a:r>
            <a:r>
              <a:rPr lang="et-EE" dirty="0" err="1" smtClean="0">
                <a:latin typeface="Tw Cen MT" panose="020B0602020104020603" pitchFamily="34" charset="0"/>
              </a:rPr>
              <a:t>institutions</a:t>
            </a:r>
            <a:r>
              <a:rPr lang="et-EE" dirty="0" smtClean="0">
                <a:latin typeface="Tw Cen MT" panose="020B0602020104020603" pitchFamily="34" charset="0"/>
              </a:rPr>
              <a:t> </a:t>
            </a:r>
            <a:r>
              <a:rPr lang="et-EE" dirty="0" err="1" smtClean="0">
                <a:latin typeface="Tw Cen MT" panose="020B0602020104020603" pitchFamily="34" charset="0"/>
              </a:rPr>
              <a:t>providing</a:t>
            </a:r>
            <a:r>
              <a:rPr lang="et-EE" dirty="0" smtClean="0">
                <a:latin typeface="Tw Cen MT" panose="020B0602020104020603" pitchFamily="34" charset="0"/>
              </a:rPr>
              <a:t> and </a:t>
            </a:r>
            <a:r>
              <a:rPr lang="et-EE" dirty="0" err="1" smtClean="0">
                <a:latin typeface="Tw Cen MT" panose="020B0602020104020603" pitchFamily="34" charset="0"/>
              </a:rPr>
              <a:t>consuming</a:t>
            </a:r>
            <a:r>
              <a:rPr lang="et-EE" dirty="0" smtClean="0">
                <a:latin typeface="Tw Cen MT" panose="020B0602020104020603" pitchFamily="34" charset="0"/>
              </a:rPr>
              <a:t> </a:t>
            </a:r>
            <a:r>
              <a:rPr lang="et-EE" dirty="0" err="1" smtClean="0">
                <a:latin typeface="Tw Cen MT" panose="020B0602020104020603" pitchFamily="34" charset="0"/>
              </a:rPr>
              <a:t>services</a:t>
            </a:r>
            <a:r>
              <a:rPr lang="et-EE" dirty="0" smtClean="0">
                <a:latin typeface="Tw Cen MT" panose="020B0602020104020603" pitchFamily="34" charset="0"/>
              </a:rPr>
              <a:t> (52 000 </a:t>
            </a:r>
            <a:r>
              <a:rPr lang="et-EE" dirty="0" err="1" smtClean="0">
                <a:latin typeface="Tw Cen MT" panose="020B0602020104020603" pitchFamily="34" charset="0"/>
              </a:rPr>
              <a:t>institutions</a:t>
            </a:r>
            <a:r>
              <a:rPr lang="et-EE" dirty="0" smtClean="0">
                <a:latin typeface="Tw Cen MT" panose="020B0602020104020603" pitchFamily="34" charset="0"/>
              </a:rPr>
              <a:t> </a:t>
            </a:r>
            <a:r>
              <a:rPr lang="et-EE" dirty="0" err="1" smtClean="0">
                <a:latin typeface="Tw Cen MT" panose="020B0602020104020603" pitchFamily="34" charset="0"/>
              </a:rPr>
              <a:t>using</a:t>
            </a:r>
            <a:r>
              <a:rPr lang="et-EE" dirty="0" smtClean="0">
                <a:latin typeface="Tw Cen MT" panose="020B0602020104020603" pitchFamily="34" charset="0"/>
              </a:rPr>
              <a:t> </a:t>
            </a:r>
            <a:r>
              <a:rPr lang="et-EE" dirty="0" err="1" smtClean="0">
                <a:latin typeface="Tw Cen MT" panose="020B0602020104020603" pitchFamily="34" charset="0"/>
              </a:rPr>
              <a:t>indirectly</a:t>
            </a:r>
            <a:r>
              <a:rPr lang="et-EE" dirty="0" smtClean="0">
                <a:latin typeface="Tw Cen MT" panose="020B0602020104020603" pitchFamily="34" charset="0"/>
              </a:rPr>
              <a:t>)</a:t>
            </a:r>
            <a:endParaRPr lang="en-US" dirty="0" smtClean="0">
              <a:latin typeface="Tw Cen MT" panose="020B0602020104020603" pitchFamily="34" charset="0"/>
            </a:endParaRPr>
          </a:p>
          <a:p>
            <a:r>
              <a:rPr lang="en-US" dirty="0" smtClean="0">
                <a:latin typeface="Tw Cen MT" panose="020B0602020104020603" pitchFamily="34" charset="0"/>
              </a:rPr>
              <a:t>570 million service call queries annually</a:t>
            </a:r>
            <a:endParaRPr lang="et-EE" dirty="0" smtClean="0">
              <a:latin typeface="Tw Cen MT" panose="020B0602020104020603" pitchFamily="34" charset="0"/>
            </a:endParaRPr>
          </a:p>
          <a:p>
            <a:r>
              <a:rPr lang="et-EE" dirty="0" smtClean="0">
                <a:latin typeface="Tw Cen MT" panose="020B0602020104020603" pitchFamily="34" charset="0"/>
              </a:rPr>
              <a:t>4.1 </a:t>
            </a:r>
            <a:r>
              <a:rPr lang="et-EE" dirty="0" err="1" smtClean="0">
                <a:latin typeface="Tw Cen MT" panose="020B0602020104020603" pitchFamily="34" charset="0"/>
              </a:rPr>
              <a:t>billion</a:t>
            </a:r>
            <a:r>
              <a:rPr lang="et-EE" dirty="0" smtClean="0">
                <a:latin typeface="Tw Cen MT" panose="020B0602020104020603" pitchFamily="34" charset="0"/>
              </a:rPr>
              <a:t> </a:t>
            </a:r>
            <a:r>
              <a:rPr lang="et-EE" dirty="0" err="1" smtClean="0">
                <a:latin typeface="Tw Cen MT" panose="020B0602020104020603" pitchFamily="34" charset="0"/>
              </a:rPr>
              <a:t>service</a:t>
            </a:r>
            <a:r>
              <a:rPr lang="et-EE" dirty="0" smtClean="0">
                <a:latin typeface="Tw Cen MT" panose="020B0602020104020603" pitchFamily="34" charset="0"/>
              </a:rPr>
              <a:t> </a:t>
            </a:r>
            <a:r>
              <a:rPr lang="et-EE" dirty="0" err="1" smtClean="0">
                <a:latin typeface="Tw Cen MT" panose="020B0602020104020603" pitchFamily="34" charset="0"/>
              </a:rPr>
              <a:t>calls</a:t>
            </a:r>
            <a:r>
              <a:rPr lang="et-EE" dirty="0" smtClean="0">
                <a:latin typeface="Tw Cen MT" panose="020B0602020104020603" pitchFamily="34" charset="0"/>
              </a:rPr>
              <a:t> </a:t>
            </a:r>
            <a:r>
              <a:rPr lang="et-EE" dirty="0" err="1" smtClean="0">
                <a:latin typeface="Tw Cen MT" panose="020B0602020104020603" pitchFamily="34" charset="0"/>
              </a:rPr>
              <a:t>since</a:t>
            </a:r>
            <a:r>
              <a:rPr lang="et-EE" dirty="0" smtClean="0">
                <a:latin typeface="Tw Cen MT" panose="020B0602020104020603" pitchFamily="34" charset="0"/>
              </a:rPr>
              <a:t> 2002 in </a:t>
            </a:r>
            <a:r>
              <a:rPr lang="et-EE" dirty="0" err="1" smtClean="0">
                <a:latin typeface="Tw Cen MT" panose="020B0602020104020603" pitchFamily="34" charset="0"/>
              </a:rPr>
              <a:t>central</a:t>
            </a:r>
            <a:r>
              <a:rPr lang="et-EE" dirty="0" smtClean="0">
                <a:latin typeface="Tw Cen MT" panose="020B0602020104020603" pitchFamily="34" charset="0"/>
              </a:rPr>
              <a:t> </a:t>
            </a:r>
            <a:r>
              <a:rPr lang="et-EE" dirty="0" err="1" smtClean="0">
                <a:latin typeface="Tw Cen MT" panose="020B0602020104020603" pitchFamily="34" charset="0"/>
              </a:rPr>
              <a:t>log</a:t>
            </a:r>
            <a:endParaRPr lang="en-US" dirty="0" smtClean="0">
              <a:latin typeface="Tw Cen MT" panose="020B0602020104020603" pitchFamily="34" charset="0"/>
            </a:endParaRPr>
          </a:p>
          <a:p>
            <a:endParaRPr lang="et-EE" dirty="0"/>
          </a:p>
        </p:txBody>
      </p:sp>
      <p:sp>
        <p:nvSpPr>
          <p:cNvPr id="3" name="Text Placeholder 2"/>
          <p:cNvSpPr>
            <a:spLocks noGrp="1"/>
          </p:cNvSpPr>
          <p:nvPr>
            <p:ph type="body" sz="quarter" idx="10"/>
          </p:nvPr>
        </p:nvSpPr>
        <p:spPr/>
        <p:txBody>
          <a:bodyPr/>
          <a:lstStyle/>
          <a:p>
            <a:r>
              <a:rPr lang="et-EE" sz="4400" b="0" dirty="0">
                <a:latin typeface="Tw Cen MT Condensed" panose="020B0606020104020203" pitchFamily="34" charset="0"/>
              </a:rPr>
              <a:t>X-Road </a:t>
            </a:r>
            <a:r>
              <a:rPr lang="et-EE" sz="4400" b="0" dirty="0" err="1">
                <a:latin typeface="Tw Cen MT Condensed" panose="020B0606020104020203" pitchFamily="34" charset="0"/>
              </a:rPr>
              <a:t>data</a:t>
            </a:r>
            <a:r>
              <a:rPr lang="et-EE" sz="4400" b="0" dirty="0">
                <a:latin typeface="Tw Cen MT Condensed" panose="020B0606020104020203" pitchFamily="34" charset="0"/>
              </a:rPr>
              <a:t> </a:t>
            </a:r>
            <a:r>
              <a:rPr lang="et-EE" sz="4400" b="0" dirty="0" err="1">
                <a:latin typeface="Tw Cen MT Condensed" panose="020B0606020104020203" pitchFamily="34" charset="0"/>
              </a:rPr>
              <a:t>exchange</a:t>
            </a:r>
            <a:r>
              <a:rPr lang="et-EE" sz="4400" b="0" dirty="0">
                <a:latin typeface="Tw Cen MT Condensed" panose="020B0606020104020203" pitchFamily="34" charset="0"/>
              </a:rPr>
              <a:t> </a:t>
            </a:r>
            <a:r>
              <a:rPr lang="et-EE" sz="4400" b="0" dirty="0" err="1">
                <a:latin typeface="Tw Cen MT Condensed" panose="020B0606020104020203" pitchFamily="34" charset="0"/>
              </a:rPr>
              <a:t>layer</a:t>
            </a:r>
            <a:endParaRPr lang="et-EE" sz="4400" b="0" dirty="0">
              <a:latin typeface="Tw Cen MT Condensed" panose="020B0606020104020203" pitchFamily="34" charset="0"/>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651" y="1994481"/>
            <a:ext cx="5434381" cy="4022725"/>
          </a:xfrm>
          <a:prstGeom prst="rect">
            <a:avLst/>
          </a:prstGeom>
        </p:spPr>
      </p:pic>
    </p:spTree>
    <p:extLst>
      <p:ext uri="{BB962C8B-B14F-4D97-AF65-F5344CB8AC3E}">
        <p14:creationId xmlns:p14="http://schemas.microsoft.com/office/powerpoint/2010/main" val="2485183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880110" y="2968308"/>
            <a:ext cx="10515600" cy="1420812"/>
          </a:xfrm>
        </p:spPr>
        <p:txBody>
          <a:bodyPr>
            <a:normAutofit fontScale="77500" lnSpcReduction="20000"/>
          </a:bodyPr>
          <a:lstStyle/>
          <a:p>
            <a:pPr algn="ctr"/>
            <a:r>
              <a:rPr lang="et-EE" sz="4800" dirty="0" smtClean="0">
                <a:solidFill>
                  <a:schemeClr val="bg1"/>
                </a:solidFill>
                <a:latin typeface="Tw Cen MT Condensed" panose="020B0606020104020203" pitchFamily="34" charset="0"/>
              </a:rPr>
              <a:t>ADDING VALUE TO DATA FOR DECISION MAKING &amp;</a:t>
            </a:r>
          </a:p>
          <a:p>
            <a:pPr algn="ctr"/>
            <a:r>
              <a:rPr lang="et-EE" sz="4800" dirty="0" smtClean="0">
                <a:solidFill>
                  <a:schemeClr val="bg1"/>
                </a:solidFill>
                <a:latin typeface="Tw Cen MT Condensed" panose="020B0606020104020203" pitchFamily="34" charset="0"/>
              </a:rPr>
              <a:t>SPEED UP POLICY CYCLE</a:t>
            </a:r>
            <a:endParaRPr lang="et-EE" sz="4800" dirty="0">
              <a:solidFill>
                <a:schemeClr val="bg1"/>
              </a:solidFill>
              <a:latin typeface="Tw Cen MT Condensed" panose="020B0606020104020203" pitchFamily="34" charset="0"/>
            </a:endParaRPr>
          </a:p>
        </p:txBody>
      </p:sp>
      <p:sp>
        <p:nvSpPr>
          <p:cNvPr id="2" name="Content Placeholder 1"/>
          <p:cNvSpPr>
            <a:spLocks noGrp="1"/>
          </p:cNvSpPr>
          <p:nvPr>
            <p:ph type="body" sz="quarter" idx="4294967295"/>
          </p:nvPr>
        </p:nvSpPr>
        <p:spPr>
          <a:xfrm>
            <a:off x="0" y="6027738"/>
            <a:ext cx="3556000" cy="500062"/>
          </a:xfrm>
        </p:spPr>
        <p:txBody>
          <a:bodyPr>
            <a:normAutofit lnSpcReduction="10000"/>
          </a:bodyPr>
          <a:lstStyle/>
          <a:p>
            <a:r>
              <a:rPr lang="et-EE" dirty="0" smtClean="0"/>
              <a:t>Text goes here</a:t>
            </a:r>
            <a:endParaRPr lang="et-EE" dirty="0"/>
          </a:p>
        </p:txBody>
      </p:sp>
    </p:spTree>
    <p:extLst>
      <p:ext uri="{BB962C8B-B14F-4D97-AF65-F5344CB8AC3E}">
        <p14:creationId xmlns:p14="http://schemas.microsoft.com/office/powerpoint/2010/main" val="5993602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5213" y="1270000"/>
            <a:ext cx="10515600" cy="960452"/>
          </a:xfrm>
        </p:spPr>
        <p:txBody>
          <a:bodyPr/>
          <a:lstStyle/>
          <a:p>
            <a:r>
              <a:rPr lang="et-EE" sz="4400" b="0" dirty="0" smtClean="0">
                <a:latin typeface="Tw Cen MT Condensed" panose="020B0606020104020203" pitchFamily="34" charset="0"/>
              </a:rPr>
              <a:t>Real-</a:t>
            </a:r>
            <a:r>
              <a:rPr lang="et-EE" sz="4400" b="0" dirty="0" err="1" smtClean="0">
                <a:latin typeface="Tw Cen MT Condensed" panose="020B0606020104020203" pitchFamily="34" charset="0"/>
              </a:rPr>
              <a:t>time</a:t>
            </a:r>
            <a:r>
              <a:rPr lang="et-EE" sz="4400" b="0" dirty="0" smtClean="0">
                <a:latin typeface="Tw Cen MT Condensed" panose="020B0606020104020203" pitchFamily="34" charset="0"/>
              </a:rPr>
              <a:t> </a:t>
            </a:r>
            <a:r>
              <a:rPr lang="et-EE" sz="4400" b="0" dirty="0" err="1">
                <a:latin typeface="Tw Cen MT Condensed" panose="020B0606020104020203" pitchFamily="34" charset="0"/>
              </a:rPr>
              <a:t>p</a:t>
            </a:r>
            <a:r>
              <a:rPr lang="et-EE" sz="4400" b="0" dirty="0" err="1" smtClean="0">
                <a:latin typeface="Tw Cen MT Condensed" panose="020B0606020104020203" pitchFamily="34" charset="0"/>
              </a:rPr>
              <a:t>redictive</a:t>
            </a:r>
            <a:r>
              <a:rPr lang="et-EE" sz="4400" b="0" dirty="0" smtClean="0">
                <a:latin typeface="Tw Cen MT Condensed" panose="020B0606020104020203" pitchFamily="34" charset="0"/>
              </a:rPr>
              <a:t> </a:t>
            </a:r>
            <a:r>
              <a:rPr lang="et-EE" sz="4400" b="0" dirty="0" err="1" smtClean="0">
                <a:latin typeface="Tw Cen MT Condensed" panose="020B0606020104020203" pitchFamily="34" charset="0"/>
              </a:rPr>
              <a:t>economics</a:t>
            </a:r>
            <a:endParaRPr lang="et-EE" sz="4400" b="0" dirty="0">
              <a:latin typeface="Tw Cen MT Condensed" panose="020B0606020104020203" pitchFamily="34" charset="0"/>
            </a:endParaRPr>
          </a:p>
        </p:txBody>
      </p:sp>
      <p:pic>
        <p:nvPicPr>
          <p:cNvPr id="5" name="Picture 4"/>
          <p:cNvPicPr>
            <a:picLocks noChangeAspect="1"/>
          </p:cNvPicPr>
          <p:nvPr/>
        </p:nvPicPr>
        <p:blipFill>
          <a:blip r:embed="rId2"/>
          <a:stretch>
            <a:fillRect/>
          </a:stretch>
        </p:blipFill>
        <p:spPr>
          <a:xfrm>
            <a:off x="2794476" y="2016808"/>
            <a:ext cx="6223444" cy="4345536"/>
          </a:xfrm>
          <a:prstGeom prst="rect">
            <a:avLst/>
          </a:prstGeom>
        </p:spPr>
      </p:pic>
    </p:spTree>
    <p:extLst>
      <p:ext uri="{BB962C8B-B14F-4D97-AF65-F5344CB8AC3E}">
        <p14:creationId xmlns:p14="http://schemas.microsoft.com/office/powerpoint/2010/main" val="2966944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sz="3200" dirty="0" smtClean="0">
                <a:latin typeface="Tw Cen MT" panose="020B0602020104020603" pitchFamily="34" charset="0"/>
              </a:rPr>
              <a:t>Declaration data</a:t>
            </a:r>
          </a:p>
          <a:p>
            <a:pPr lvl="1"/>
            <a:r>
              <a:rPr lang="en-US" sz="2800" dirty="0" smtClean="0">
                <a:latin typeface="Tw Cen MT" panose="020B0602020104020603" pitchFamily="34" charset="0"/>
              </a:rPr>
              <a:t>~ 166 000 monthly declarations</a:t>
            </a:r>
          </a:p>
          <a:p>
            <a:pPr lvl="1"/>
            <a:r>
              <a:rPr lang="en-US" sz="2800" dirty="0" smtClean="0">
                <a:latin typeface="Tw Cen MT" panose="020B0602020104020603" pitchFamily="34" charset="0"/>
              </a:rPr>
              <a:t>Comparable time-series from 2002-2016, i.e. 16 years</a:t>
            </a:r>
          </a:p>
          <a:p>
            <a:pPr marL="457200" lvl="1" indent="0">
              <a:buNone/>
            </a:pPr>
            <a:endParaRPr lang="en-US" sz="2800" dirty="0" smtClean="0">
              <a:latin typeface="Tw Cen MT" panose="020B0602020104020603" pitchFamily="34" charset="0"/>
            </a:endParaRPr>
          </a:p>
          <a:p>
            <a:r>
              <a:rPr lang="en-US" sz="3200" dirty="0" smtClean="0">
                <a:latin typeface="Tw Cen MT" panose="020B0602020104020603" pitchFamily="34" charset="0"/>
              </a:rPr>
              <a:t>Goals:</a:t>
            </a:r>
          </a:p>
          <a:p>
            <a:pPr lvl="1"/>
            <a:r>
              <a:rPr lang="en-US" sz="2800" dirty="0" smtClean="0">
                <a:latin typeface="Tw Cen MT" panose="020B0602020104020603" pitchFamily="34" charset="0"/>
              </a:rPr>
              <a:t>Monitor</a:t>
            </a:r>
          </a:p>
          <a:p>
            <a:pPr lvl="1"/>
            <a:r>
              <a:rPr lang="en-US" sz="2800" dirty="0" smtClean="0">
                <a:latin typeface="Tw Cen MT" panose="020B0602020104020603" pitchFamily="34" charset="0"/>
              </a:rPr>
              <a:t>Provide input for probability based decisions</a:t>
            </a:r>
          </a:p>
          <a:p>
            <a:pPr lvl="1"/>
            <a:r>
              <a:rPr lang="en-US" sz="2800" dirty="0" smtClean="0">
                <a:latin typeface="Tw Cen MT" panose="020B0602020104020603" pitchFamily="34" charset="0"/>
              </a:rPr>
              <a:t>Forecast for planning</a:t>
            </a:r>
          </a:p>
          <a:p>
            <a:endParaRPr lang="en-US" dirty="0"/>
          </a:p>
        </p:txBody>
      </p:sp>
      <p:sp>
        <p:nvSpPr>
          <p:cNvPr id="3" name="Text Placeholder 2"/>
          <p:cNvSpPr>
            <a:spLocks noGrp="1"/>
          </p:cNvSpPr>
          <p:nvPr>
            <p:ph type="body" sz="quarter" idx="10"/>
          </p:nvPr>
        </p:nvSpPr>
        <p:spPr/>
        <p:txBody>
          <a:bodyPr/>
          <a:lstStyle/>
          <a:p>
            <a:r>
              <a:rPr lang="et-EE" sz="4400" b="0" dirty="0" smtClean="0">
                <a:latin typeface="Tw Cen MT Condensed" panose="020B0606020104020203" pitchFamily="34" charset="0"/>
              </a:rPr>
              <a:t>Real-</a:t>
            </a:r>
            <a:r>
              <a:rPr lang="et-EE" sz="4400" b="0" dirty="0" err="1" smtClean="0">
                <a:latin typeface="Tw Cen MT Condensed" panose="020B0606020104020203" pitchFamily="34" charset="0"/>
              </a:rPr>
              <a:t>time</a:t>
            </a:r>
            <a:r>
              <a:rPr lang="et-EE" sz="4400" b="0" dirty="0" smtClean="0">
                <a:latin typeface="Tw Cen MT Condensed" panose="020B0606020104020203" pitchFamily="34" charset="0"/>
              </a:rPr>
              <a:t> </a:t>
            </a:r>
            <a:r>
              <a:rPr lang="et-EE" sz="4400" b="0" dirty="0" err="1">
                <a:latin typeface="Tw Cen MT Condensed" panose="020B0606020104020203" pitchFamily="34" charset="0"/>
              </a:rPr>
              <a:t>p</a:t>
            </a:r>
            <a:r>
              <a:rPr lang="et-EE" sz="4400" b="0" dirty="0" err="1" smtClean="0">
                <a:latin typeface="Tw Cen MT Condensed" panose="020B0606020104020203" pitchFamily="34" charset="0"/>
              </a:rPr>
              <a:t>redictive</a:t>
            </a:r>
            <a:r>
              <a:rPr lang="et-EE" sz="4400" b="0" dirty="0" smtClean="0">
                <a:latin typeface="Tw Cen MT Condensed" panose="020B0606020104020203" pitchFamily="34" charset="0"/>
              </a:rPr>
              <a:t> </a:t>
            </a:r>
            <a:r>
              <a:rPr lang="et-EE" sz="4400" b="0" dirty="0" err="1" smtClean="0">
                <a:latin typeface="Tw Cen MT Condensed" panose="020B0606020104020203" pitchFamily="34" charset="0"/>
              </a:rPr>
              <a:t>economics</a:t>
            </a:r>
            <a:endParaRPr lang="et-EE" sz="4400" b="0" dirty="0">
              <a:latin typeface="Tw Cen MT Condensed" panose="020B0606020104020203" pitchFamily="34" charset="0"/>
            </a:endParaRPr>
          </a:p>
        </p:txBody>
      </p:sp>
    </p:spTree>
    <p:extLst>
      <p:ext uri="{BB962C8B-B14F-4D97-AF65-F5344CB8AC3E}">
        <p14:creationId xmlns:p14="http://schemas.microsoft.com/office/powerpoint/2010/main" val="3933891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5213" y="1270000"/>
            <a:ext cx="10515600" cy="960452"/>
          </a:xfrm>
        </p:spPr>
        <p:txBody>
          <a:bodyPr/>
          <a:lstStyle/>
          <a:p>
            <a:r>
              <a:rPr lang="et-EE" sz="4400" b="0" dirty="0" smtClean="0">
                <a:latin typeface="Tw Cen MT Condensed" panose="020B0606020104020203" pitchFamily="34" charset="0"/>
              </a:rPr>
              <a:t>Real-</a:t>
            </a:r>
            <a:r>
              <a:rPr lang="et-EE" sz="4400" b="0" dirty="0" err="1" smtClean="0">
                <a:latin typeface="Tw Cen MT Condensed" panose="020B0606020104020203" pitchFamily="34" charset="0"/>
              </a:rPr>
              <a:t>time</a:t>
            </a:r>
            <a:r>
              <a:rPr lang="et-EE" sz="4400" b="0" dirty="0" smtClean="0">
                <a:latin typeface="Tw Cen MT Condensed" panose="020B0606020104020203" pitchFamily="34" charset="0"/>
              </a:rPr>
              <a:t> </a:t>
            </a:r>
            <a:r>
              <a:rPr lang="et-EE" sz="4400" b="0" dirty="0" err="1">
                <a:latin typeface="Tw Cen MT Condensed" panose="020B0606020104020203" pitchFamily="34" charset="0"/>
              </a:rPr>
              <a:t>p</a:t>
            </a:r>
            <a:r>
              <a:rPr lang="et-EE" sz="4400" b="0" dirty="0" err="1" smtClean="0">
                <a:latin typeface="Tw Cen MT Condensed" panose="020B0606020104020203" pitchFamily="34" charset="0"/>
              </a:rPr>
              <a:t>redictive</a:t>
            </a:r>
            <a:r>
              <a:rPr lang="et-EE" sz="4400" b="0" dirty="0" smtClean="0">
                <a:latin typeface="Tw Cen MT Condensed" panose="020B0606020104020203" pitchFamily="34" charset="0"/>
              </a:rPr>
              <a:t> </a:t>
            </a:r>
            <a:r>
              <a:rPr lang="et-EE" sz="4400" b="0" dirty="0" err="1" smtClean="0">
                <a:latin typeface="Tw Cen MT Condensed" panose="020B0606020104020203" pitchFamily="34" charset="0"/>
              </a:rPr>
              <a:t>economics</a:t>
            </a:r>
            <a:endParaRPr lang="et-EE" sz="4400" b="0" dirty="0">
              <a:latin typeface="Tw Cen MT Condensed" panose="020B0606020104020203" pitchFamily="34" charset="0"/>
            </a:endParaRPr>
          </a:p>
        </p:txBody>
      </p:sp>
      <p:pic>
        <p:nvPicPr>
          <p:cNvPr id="4" name="Picture 3"/>
          <p:cNvPicPr>
            <a:picLocks noChangeAspect="1"/>
          </p:cNvPicPr>
          <p:nvPr/>
        </p:nvPicPr>
        <p:blipFill>
          <a:blip r:embed="rId3"/>
          <a:stretch>
            <a:fillRect/>
          </a:stretch>
        </p:blipFill>
        <p:spPr>
          <a:xfrm>
            <a:off x="1620287" y="2230452"/>
            <a:ext cx="9405452" cy="3999841"/>
          </a:xfrm>
          <a:prstGeom prst="rect">
            <a:avLst/>
          </a:prstGeom>
        </p:spPr>
      </p:pic>
    </p:spTree>
    <p:extLst>
      <p:ext uri="{BB962C8B-B14F-4D97-AF65-F5344CB8AC3E}">
        <p14:creationId xmlns:p14="http://schemas.microsoft.com/office/powerpoint/2010/main" val="2929484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53783" y="1075690"/>
            <a:ext cx="10515600" cy="960452"/>
          </a:xfrm>
        </p:spPr>
        <p:txBody>
          <a:bodyPr/>
          <a:lstStyle/>
          <a:p>
            <a:r>
              <a:rPr lang="et-EE" sz="4400" b="0" dirty="0">
                <a:latin typeface="Tw Cen MT Condensed" panose="020B0606020104020203" pitchFamily="34" charset="0"/>
              </a:rPr>
              <a:t>Real-</a:t>
            </a:r>
            <a:r>
              <a:rPr lang="et-EE" sz="4400" b="0" dirty="0" err="1">
                <a:latin typeface="Tw Cen MT Condensed" panose="020B0606020104020203" pitchFamily="34" charset="0"/>
              </a:rPr>
              <a:t>time</a:t>
            </a:r>
            <a:r>
              <a:rPr lang="et-EE" sz="4400" b="0" dirty="0">
                <a:latin typeface="Tw Cen MT Condensed" panose="020B0606020104020203" pitchFamily="34" charset="0"/>
              </a:rPr>
              <a:t> </a:t>
            </a:r>
            <a:r>
              <a:rPr lang="et-EE" sz="4400" b="0" dirty="0" err="1">
                <a:latin typeface="Tw Cen MT Condensed" panose="020B0606020104020203" pitchFamily="34" charset="0"/>
              </a:rPr>
              <a:t>predictive</a:t>
            </a:r>
            <a:r>
              <a:rPr lang="et-EE" sz="4400" b="0" dirty="0">
                <a:latin typeface="Tw Cen MT Condensed" panose="020B0606020104020203" pitchFamily="34" charset="0"/>
              </a:rPr>
              <a:t> </a:t>
            </a:r>
            <a:r>
              <a:rPr lang="et-EE" sz="4400" b="0" dirty="0" err="1">
                <a:latin typeface="Tw Cen MT Condensed" panose="020B0606020104020203" pitchFamily="34" charset="0"/>
              </a:rPr>
              <a:t>economics</a:t>
            </a:r>
            <a:endParaRPr lang="et-EE" sz="4400" b="0" dirty="0">
              <a:latin typeface="Tw Cen MT Condensed" panose="020B0606020104020203" pitchFamily="34" charset="0"/>
            </a:endParaRPr>
          </a:p>
        </p:txBody>
      </p:sp>
      <p:pic>
        <p:nvPicPr>
          <p:cNvPr id="5" name="forecast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13255" y="1951355"/>
            <a:ext cx="8386763" cy="4351338"/>
          </a:xfrm>
          <a:ln>
            <a:solidFill>
              <a:schemeClr val="tx1"/>
            </a:solidFill>
          </a:ln>
        </p:spPr>
      </p:pic>
    </p:spTree>
    <p:extLst>
      <p:ext uri="{BB962C8B-B14F-4D97-AF65-F5344CB8AC3E}">
        <p14:creationId xmlns:p14="http://schemas.microsoft.com/office/powerpoint/2010/main" val="58841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8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5229" y="1064260"/>
            <a:ext cx="10515600" cy="960452"/>
          </a:xfrm>
        </p:spPr>
        <p:txBody>
          <a:bodyPr/>
          <a:lstStyle/>
          <a:p>
            <a:r>
              <a:rPr lang="et-EE" sz="4400" b="0" dirty="0">
                <a:latin typeface="Tw Cen MT Condensed" panose="020B0606020104020203" pitchFamily="34" charset="0"/>
              </a:rPr>
              <a:t>Real-</a:t>
            </a:r>
            <a:r>
              <a:rPr lang="et-EE" sz="4400" b="0" dirty="0" err="1">
                <a:latin typeface="Tw Cen MT Condensed" panose="020B0606020104020203" pitchFamily="34" charset="0"/>
              </a:rPr>
              <a:t>time</a:t>
            </a:r>
            <a:r>
              <a:rPr lang="et-EE" sz="4400" b="0" dirty="0">
                <a:latin typeface="Tw Cen MT Condensed" panose="020B0606020104020203" pitchFamily="34" charset="0"/>
              </a:rPr>
              <a:t> </a:t>
            </a:r>
            <a:r>
              <a:rPr lang="et-EE" sz="4400" b="0" dirty="0" err="1">
                <a:latin typeface="Tw Cen MT Condensed" panose="020B0606020104020203" pitchFamily="34" charset="0"/>
              </a:rPr>
              <a:t>predictive</a:t>
            </a:r>
            <a:r>
              <a:rPr lang="et-EE" sz="4400" b="0" dirty="0">
                <a:latin typeface="Tw Cen MT Condensed" panose="020B0606020104020203" pitchFamily="34" charset="0"/>
              </a:rPr>
              <a:t> </a:t>
            </a:r>
            <a:r>
              <a:rPr lang="et-EE" sz="4400" b="0" dirty="0" err="1">
                <a:latin typeface="Tw Cen MT Condensed" panose="020B0606020104020203" pitchFamily="34" charset="0"/>
              </a:rPr>
              <a:t>economics</a:t>
            </a:r>
            <a:endParaRPr lang="et-EE" sz="4400" b="0" dirty="0">
              <a:latin typeface="Tw Cen MT Condensed" panose="020B0606020104020203" pitchFamily="34" charset="0"/>
            </a:endParaRPr>
          </a:p>
        </p:txBody>
      </p:sp>
      <p:pic>
        <p:nvPicPr>
          <p:cNvPr id="6" name="networ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63775" y="1825625"/>
            <a:ext cx="7664450" cy="4351338"/>
          </a:xfrm>
          <a:prstGeom prst="rect">
            <a:avLst/>
          </a:prstGeom>
          <a:ln>
            <a:solidFill>
              <a:schemeClr val="tx1"/>
            </a:solidFill>
          </a:ln>
        </p:spPr>
      </p:pic>
    </p:spTree>
    <p:extLst>
      <p:ext uri="{BB962C8B-B14F-4D97-AF65-F5344CB8AC3E}">
        <p14:creationId xmlns:p14="http://schemas.microsoft.com/office/powerpoint/2010/main" val="190185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Mix">
  <a:themeElements>
    <a:clrScheme name="Custom 1">
      <a:dk1>
        <a:srgbClr val="2B2B2B"/>
      </a:dk1>
      <a:lt1>
        <a:srgbClr val="FFFFFF"/>
      </a:lt1>
      <a:dk2>
        <a:srgbClr val="505050"/>
      </a:dk2>
      <a:lt2>
        <a:srgbClr val="F2F2F2"/>
      </a:lt2>
      <a:accent1>
        <a:srgbClr val="0061AA"/>
      </a:accent1>
      <a:accent2>
        <a:srgbClr val="8B0304"/>
      </a:accent2>
      <a:accent3>
        <a:srgbClr val="F04E23"/>
      </a:accent3>
      <a:accent4>
        <a:srgbClr val="004282"/>
      </a:accent4>
      <a:accent5>
        <a:srgbClr val="009AC6"/>
      </a:accent5>
      <a:accent6>
        <a:srgbClr val="FFB900"/>
      </a:accent6>
      <a:hlink>
        <a:srgbClr val="0078D7"/>
      </a:hlink>
      <a:folHlink>
        <a:srgbClr val="4DB0FF"/>
      </a:folHlink>
    </a:clrScheme>
    <a:fontScheme name="Tinos preset">
      <a:majorFont>
        <a:latin typeface="tinos"/>
        <a:ea typeface=""/>
        <a:cs typeface=""/>
      </a:majorFont>
      <a:minorFont>
        <a:latin typeface="ti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defRPr baseline="0" dirty="0" smtClean="0">
            <a:solidFill>
              <a:srgbClr val="0061AA"/>
            </a:solidFill>
          </a:defRPr>
        </a:defPPr>
      </a:lstStyle>
    </a:txDef>
  </a:objectDefaults>
  <a:extraClrSchemeLst/>
  <a:extLst>
    <a:ext uri="{05A4C25C-085E-4340-85A3-A5531E510DB2}">
      <thm15:themeFamily xmlns:thm15="http://schemas.microsoft.com/office/thememl/2012/main" name="OfficeMixStart_Update_6.5.15" id="{60899B57-461E-436C-89B9-AD8BFE676B7F}" vid="{4C140D03-C9A6-4F01-A333-D0890A71F5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Create an Office Mix</Template>
  <TotalTime>2764</TotalTime>
  <Words>215</Words>
  <Application>Microsoft Office PowerPoint</Application>
  <PresentationFormat>Widescreen</PresentationFormat>
  <Paragraphs>42</Paragraphs>
  <Slides>15</Slides>
  <Notes>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Times New Roman</vt:lpstr>
      <vt:lpstr>tinos</vt:lpstr>
      <vt:lpstr>tinos</vt:lpstr>
      <vt:lpstr>Tw Cen MT</vt:lpstr>
      <vt:lpstr>Tw Cen MT Condensed</vt:lpstr>
      <vt:lpstr>Office Mix</vt:lpstr>
      <vt:lpstr>Mihkel Solvak mihkel.solvak@ut.ee Center of IT Impact Studies (CITIS) University of Tartu Estonia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Interactive Videos with PowerPoint and Office Mix</dc:title>
  <dc:creator>Johan</dc:creator>
  <cp:lastModifiedBy>Mihkel Solvak</cp:lastModifiedBy>
  <cp:revision>82</cp:revision>
  <dcterms:created xsi:type="dcterms:W3CDTF">2016-01-07T07:52:03Z</dcterms:created>
  <dcterms:modified xsi:type="dcterms:W3CDTF">2018-11-14T13:35:00Z</dcterms:modified>
</cp:coreProperties>
</file>